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70" r:id="rId6"/>
    <p:sldId id="311" r:id="rId7"/>
    <p:sldId id="269" r:id="rId8"/>
    <p:sldId id="266" r:id="rId9"/>
    <p:sldId id="260" r:id="rId10"/>
  </p:sldIdLst>
  <p:sldSz cx="9144000" cy="5143500" type="screen16x9"/>
  <p:notesSz cx="6858000" cy="9144000"/>
  <p:embeddedFontLst>
    <p:embeddedFont>
      <p:font typeface="Titillium Web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19C080-6195-4222-ACAA-6B008A2C4046}">
  <a:tblStyle styleId="{8B19C080-6195-4222-ACAA-6B008A2C4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974C277-86E3-4BC2-98FD-B51EFA82828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8e79ad85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8e79ad85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9304889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9304889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8e79ad853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8e79ad853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8e79ad853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8e79ad853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8e79ad853_5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8e79ad853_5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8e79ad853_5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8e79ad853_5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248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a729dda2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8a729dda2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8e79ad853_5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8e79ad853_5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8e79ad853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8e79ad853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t="15525" r="15874" b="23683"/>
          <a:stretch/>
        </p:blipFill>
        <p:spPr>
          <a:xfrm rot="10800000">
            <a:off x="-27677" y="-39549"/>
            <a:ext cx="7168277" cy="51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0000"/>
          </a:blip>
          <a:srcRect l="53211" t="8875"/>
          <a:stretch/>
        </p:blipFill>
        <p:spPr>
          <a:xfrm rot="5400000">
            <a:off x="3309612" y="-1948438"/>
            <a:ext cx="3986774" cy="77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l="68206"/>
          <a:stretch/>
        </p:blipFill>
        <p:spPr>
          <a:xfrm rot="5400000" flipH="1">
            <a:off x="3200826" y="-435229"/>
            <a:ext cx="2709149" cy="8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38300" y="12675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9576" y="3320147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7175" y="333425"/>
            <a:ext cx="8340288" cy="4512338"/>
            <a:chOff x="373375" y="333425"/>
            <a:chExt cx="8340288" cy="4512338"/>
          </a:xfrm>
        </p:grpSpPr>
        <p:sp>
          <p:nvSpPr>
            <p:cNvPr id="15" name="Google Shape;15;p2"/>
            <p:cNvSpPr/>
            <p:nvPr/>
          </p:nvSpPr>
          <p:spPr>
            <a:xfrm>
              <a:off x="773425" y="6077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3375" y="31841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74525" y="4489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4925" y="5728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71725" y="3334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34275" y="17478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75" y="443275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37363" y="34079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3563" y="45865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83888" y="27769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65013" y="423421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95563" y="435116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41713" y="4569463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7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7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7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8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8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8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8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8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8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8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9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/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/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/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9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9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9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9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9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9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9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0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0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0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0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0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0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0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0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755600" y="54185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1655064" y="2077600"/>
            <a:ext cx="5824800" cy="24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B4A7D6"/>
              </a:buClr>
              <a:buSzPts val="14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"/>
          <p:cNvPicPr preferRelativeResize="0"/>
          <p:nvPr/>
        </p:nvPicPr>
        <p:blipFill rotWithShape="1">
          <a:blip r:embed="rId2">
            <a:alphaModFix amt="70000"/>
          </a:blip>
          <a:srcRect t="12178" r="9362" b="27200"/>
          <a:stretch/>
        </p:blipFill>
        <p:spPr>
          <a:xfrm>
            <a:off x="1420475" y="-14150"/>
            <a:ext cx="7723526" cy="516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 amt="70000"/>
          </a:blip>
          <a:srcRect l="56961" t="16149"/>
          <a:stretch/>
        </p:blipFill>
        <p:spPr>
          <a:xfrm rot="-5400000">
            <a:off x="1734286" y="-254987"/>
            <a:ext cx="3667301" cy="714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 amt="70000"/>
          </a:blip>
          <a:srcRect l="65323" t="2884"/>
          <a:stretch/>
        </p:blipFill>
        <p:spPr>
          <a:xfrm rot="-5400000" flipH="1">
            <a:off x="2650974" y="-2674574"/>
            <a:ext cx="2954875" cy="827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 flipH="1">
            <a:off x="361213" y="1124250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flipH="1">
            <a:off x="7592288" y="4715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flipH="1">
            <a:off x="8467163" y="11932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flipH="1">
            <a:off x="1082663" y="561775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flipH="1">
            <a:off x="1932263" y="3546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6208538" y="333575"/>
            <a:ext cx="138000" cy="138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4879513" y="587200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3252113" y="333425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 flipH="1">
            <a:off x="8124063" y="24336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flipH="1">
            <a:off x="7903013" y="3558750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 flipH="1">
            <a:off x="8124063" y="45343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976175" y="30612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 flipH="1">
            <a:off x="1492500" y="43350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 flipH="1">
            <a:off x="587400" y="4057525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 flipH="1">
            <a:off x="499225" y="2120725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 rot="10800000">
            <a:off x="3335150" y="4603488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 flipH="1">
            <a:off x="6346550" y="4672638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/>
          <p:nvPr/>
        </p:nvSpPr>
        <p:spPr>
          <a:xfrm rot="10800000">
            <a:off x="5155825" y="4335013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2002500" y="1547550"/>
            <a:ext cx="5139000" cy="20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4243650" y="681350"/>
            <a:ext cx="4138500" cy="11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1_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5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ctrTitle"/>
          </p:nvPr>
        </p:nvSpPr>
        <p:spPr>
          <a:xfrm>
            <a:off x="5200375" y="1194886"/>
            <a:ext cx="2952000" cy="159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1"/>
          </p:nvPr>
        </p:nvSpPr>
        <p:spPr>
          <a:xfrm>
            <a:off x="5200375" y="2789686"/>
            <a:ext cx="3102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 txBox="1">
            <a:spLocks noGrp="1"/>
          </p:cNvSpPr>
          <p:nvPr>
            <p:ph type="body" idx="1"/>
          </p:nvPr>
        </p:nvSpPr>
        <p:spPr>
          <a:xfrm>
            <a:off x="940025" y="1195575"/>
            <a:ext cx="7263900" cy="3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/>
          </p:nvPr>
        </p:nvSpPr>
        <p:spPr>
          <a:xfrm>
            <a:off x="1755600" y="541842"/>
            <a:ext cx="56328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7" name="Google Shape;247;p16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1_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7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ctrTitle"/>
          </p:nvPr>
        </p:nvSpPr>
        <p:spPr>
          <a:xfrm>
            <a:off x="713225" y="1166372"/>
            <a:ext cx="3218700" cy="13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1"/>
          </p:nvPr>
        </p:nvSpPr>
        <p:spPr>
          <a:xfrm>
            <a:off x="713232" y="2498675"/>
            <a:ext cx="32187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1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1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1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1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1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ctrTitle"/>
          </p:nvPr>
        </p:nvSpPr>
        <p:spPr>
          <a:xfrm>
            <a:off x="3272400" y="3310900"/>
            <a:ext cx="25992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subTitle" idx="1"/>
          </p:nvPr>
        </p:nvSpPr>
        <p:spPr>
          <a:xfrm>
            <a:off x="1382400" y="1524700"/>
            <a:ext cx="6379200" cy="11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8" r:id="rId5"/>
    <p:sldLayoutId id="2147483661" r:id="rId6"/>
    <p:sldLayoutId id="2147483662" r:id="rId7"/>
    <p:sldLayoutId id="2147483663" r:id="rId8"/>
    <p:sldLayoutId id="2147483677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>
            <a:off x="812739" y="2509125"/>
            <a:ext cx="2022725" cy="2033650"/>
          </a:xfrm>
          <a:custGeom>
            <a:avLst/>
            <a:gdLst/>
            <a:ahLst/>
            <a:cxnLst/>
            <a:rect l="l" t="t" r="r" b="b"/>
            <a:pathLst>
              <a:path w="80909" h="81346" extrusionOk="0">
                <a:moveTo>
                  <a:pt x="26787" y="0"/>
                </a:moveTo>
                <a:cubicBezTo>
                  <a:pt x="15423" y="0"/>
                  <a:pt x="7143" y="9507"/>
                  <a:pt x="4995" y="15502"/>
                </a:cubicBezTo>
                <a:cubicBezTo>
                  <a:pt x="1" y="28851"/>
                  <a:pt x="4323" y="46890"/>
                  <a:pt x="12067" y="60988"/>
                </a:cubicBezTo>
                <a:cubicBezTo>
                  <a:pt x="20231" y="75960"/>
                  <a:pt x="33178" y="81346"/>
                  <a:pt x="45575" y="81346"/>
                </a:cubicBezTo>
                <a:cubicBezTo>
                  <a:pt x="63493" y="81346"/>
                  <a:pt x="80259" y="70093"/>
                  <a:pt x="79763" y="60270"/>
                </a:cubicBezTo>
                <a:cubicBezTo>
                  <a:pt x="80908" y="44400"/>
                  <a:pt x="66627" y="39696"/>
                  <a:pt x="61785" y="30791"/>
                </a:cubicBezTo>
                <a:cubicBezTo>
                  <a:pt x="49118" y="7327"/>
                  <a:pt x="36764" y="0"/>
                  <a:pt x="26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5"/>
          <p:cNvSpPr/>
          <p:nvPr/>
        </p:nvSpPr>
        <p:spPr>
          <a:xfrm rot="196092">
            <a:off x="1637696" y="1149530"/>
            <a:ext cx="6747034" cy="3648463"/>
          </a:xfrm>
          <a:custGeom>
            <a:avLst/>
            <a:gdLst/>
            <a:ahLst/>
            <a:cxnLst/>
            <a:rect l="l" t="t" r="r" b="b"/>
            <a:pathLst>
              <a:path w="236706" h="132733" fill="none" extrusionOk="0">
                <a:moveTo>
                  <a:pt x="204064" y="0"/>
                </a:moveTo>
                <a:cubicBezTo>
                  <a:pt x="208860" y="4399"/>
                  <a:pt x="208860" y="10020"/>
                  <a:pt x="208860" y="14541"/>
                </a:cubicBezTo>
                <a:cubicBezTo>
                  <a:pt x="208860" y="20238"/>
                  <a:pt x="208860" y="24347"/>
                  <a:pt x="217460" y="23874"/>
                </a:cubicBezTo>
                <a:lnTo>
                  <a:pt x="217490" y="23874"/>
                </a:lnTo>
                <a:cubicBezTo>
                  <a:pt x="224104" y="23950"/>
                  <a:pt x="230351" y="24011"/>
                  <a:pt x="233605" y="25554"/>
                </a:cubicBezTo>
                <a:cubicBezTo>
                  <a:pt x="234979" y="26211"/>
                  <a:pt x="235804" y="27081"/>
                  <a:pt x="236110" y="28242"/>
                </a:cubicBezTo>
                <a:cubicBezTo>
                  <a:pt x="236705" y="30304"/>
                  <a:pt x="236308" y="32076"/>
                  <a:pt x="234918" y="33680"/>
                </a:cubicBezTo>
                <a:cubicBezTo>
                  <a:pt x="231359" y="37727"/>
                  <a:pt x="221691" y="39560"/>
                  <a:pt x="210495" y="41699"/>
                </a:cubicBezTo>
                <a:lnTo>
                  <a:pt x="210464" y="41699"/>
                </a:lnTo>
                <a:cubicBezTo>
                  <a:pt x="183016" y="45899"/>
                  <a:pt x="162992" y="53001"/>
                  <a:pt x="149260" y="63403"/>
                </a:cubicBezTo>
                <a:cubicBezTo>
                  <a:pt x="137224" y="72506"/>
                  <a:pt x="131435" y="82923"/>
                  <a:pt x="125814" y="92989"/>
                </a:cubicBezTo>
                <a:cubicBezTo>
                  <a:pt x="116360" y="109959"/>
                  <a:pt x="107440" y="125981"/>
                  <a:pt x="70293" y="131297"/>
                </a:cubicBezTo>
                <a:cubicBezTo>
                  <a:pt x="66031" y="132259"/>
                  <a:pt x="60624" y="132732"/>
                  <a:pt x="54728" y="132732"/>
                </a:cubicBezTo>
                <a:cubicBezTo>
                  <a:pt x="45274" y="132702"/>
                  <a:pt x="35849" y="131648"/>
                  <a:pt x="26639" y="129571"/>
                </a:cubicBezTo>
                <a:cubicBezTo>
                  <a:pt x="18651" y="127722"/>
                  <a:pt x="12067" y="125233"/>
                  <a:pt x="7577" y="122346"/>
                </a:cubicBezTo>
                <a:cubicBezTo>
                  <a:pt x="2368" y="119001"/>
                  <a:pt x="1" y="115198"/>
                  <a:pt x="520" y="111058"/>
                </a:cubicBezTo>
              </a:path>
            </a:pathLst>
          </a:custGeom>
          <a:noFill/>
          <a:ln w="28650" cap="flat" cmpd="sng">
            <a:solidFill>
              <a:schemeClr val="accent6"/>
            </a:solidFill>
            <a:prstDash val="solid"/>
            <a:miter lim="152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45"/>
          <p:cNvGrpSpPr/>
          <p:nvPr/>
        </p:nvGrpSpPr>
        <p:grpSpPr>
          <a:xfrm>
            <a:off x="2254050" y="764775"/>
            <a:ext cx="560600" cy="536525"/>
            <a:chOff x="1689925" y="1045025"/>
            <a:chExt cx="560600" cy="536525"/>
          </a:xfrm>
        </p:grpSpPr>
        <p:sp>
          <p:nvSpPr>
            <p:cNvPr id="674" name="Google Shape;674;p45"/>
            <p:cNvSpPr/>
            <p:nvPr/>
          </p:nvSpPr>
          <p:spPr>
            <a:xfrm>
              <a:off x="1713975" y="1045025"/>
              <a:ext cx="536550" cy="536525"/>
            </a:xfrm>
            <a:custGeom>
              <a:avLst/>
              <a:gdLst/>
              <a:ahLst/>
              <a:cxnLst/>
              <a:rect l="l" t="t" r="r" b="b"/>
              <a:pathLst>
                <a:path w="21462" h="21461" extrusionOk="0">
                  <a:moveTo>
                    <a:pt x="10723" y="0"/>
                  </a:moveTo>
                  <a:cubicBezTo>
                    <a:pt x="4797" y="0"/>
                    <a:pt x="1" y="4796"/>
                    <a:pt x="1" y="10723"/>
                  </a:cubicBezTo>
                  <a:cubicBezTo>
                    <a:pt x="1" y="16649"/>
                    <a:pt x="4797" y="21461"/>
                    <a:pt x="10723" y="21461"/>
                  </a:cubicBezTo>
                  <a:cubicBezTo>
                    <a:pt x="16650" y="21461"/>
                    <a:pt x="21461" y="16649"/>
                    <a:pt x="21461" y="10723"/>
                  </a:cubicBezTo>
                  <a:cubicBezTo>
                    <a:pt x="21461" y="4796"/>
                    <a:pt x="16650" y="0"/>
                    <a:pt x="10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2094300" y="1132850"/>
              <a:ext cx="57325" cy="48825"/>
            </a:xfrm>
            <a:custGeom>
              <a:avLst/>
              <a:gdLst/>
              <a:ahLst/>
              <a:cxnLst/>
              <a:rect l="l" t="t" r="r" b="b"/>
              <a:pathLst>
                <a:path w="2293" h="1953" extrusionOk="0">
                  <a:moveTo>
                    <a:pt x="1315" y="0"/>
                  </a:moveTo>
                  <a:cubicBezTo>
                    <a:pt x="429" y="0"/>
                    <a:pt x="1" y="1054"/>
                    <a:pt x="612" y="1665"/>
                  </a:cubicBezTo>
                  <a:cubicBezTo>
                    <a:pt x="815" y="1863"/>
                    <a:pt x="1063" y="1952"/>
                    <a:pt x="1306" y="1952"/>
                  </a:cubicBezTo>
                  <a:cubicBezTo>
                    <a:pt x="1811" y="1952"/>
                    <a:pt x="2292" y="1566"/>
                    <a:pt x="2292" y="978"/>
                  </a:cubicBezTo>
                  <a:cubicBezTo>
                    <a:pt x="2292" y="428"/>
                    <a:pt x="1849" y="0"/>
                    <a:pt x="1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1689925" y="1110700"/>
              <a:ext cx="497575" cy="470825"/>
            </a:xfrm>
            <a:custGeom>
              <a:avLst/>
              <a:gdLst/>
              <a:ahLst/>
              <a:cxnLst/>
              <a:rect l="l" t="t" r="r" b="b"/>
              <a:pathLst>
                <a:path w="19903" h="18833" extrusionOk="0">
                  <a:moveTo>
                    <a:pt x="7974" y="1"/>
                  </a:moveTo>
                  <a:cubicBezTo>
                    <a:pt x="7974" y="1"/>
                    <a:pt x="7975" y="1"/>
                    <a:pt x="7975" y="1"/>
                  </a:cubicBezTo>
                  <a:lnTo>
                    <a:pt x="7975" y="1"/>
                  </a:lnTo>
                  <a:cubicBezTo>
                    <a:pt x="7980" y="1"/>
                    <a:pt x="7984" y="1"/>
                    <a:pt x="7989" y="1"/>
                  </a:cubicBezTo>
                  <a:close/>
                  <a:moveTo>
                    <a:pt x="5929" y="1856"/>
                  </a:moveTo>
                  <a:cubicBezTo>
                    <a:pt x="6433" y="1856"/>
                    <a:pt x="6920" y="2250"/>
                    <a:pt x="6920" y="2841"/>
                  </a:cubicBezTo>
                  <a:cubicBezTo>
                    <a:pt x="6920" y="3376"/>
                    <a:pt x="6492" y="3819"/>
                    <a:pt x="5942" y="3819"/>
                  </a:cubicBezTo>
                  <a:cubicBezTo>
                    <a:pt x="5072" y="3819"/>
                    <a:pt x="4629" y="2765"/>
                    <a:pt x="5255" y="2139"/>
                  </a:cubicBezTo>
                  <a:cubicBezTo>
                    <a:pt x="5451" y="1943"/>
                    <a:pt x="5692" y="1856"/>
                    <a:pt x="5929" y="1856"/>
                  </a:cubicBezTo>
                  <a:close/>
                  <a:moveTo>
                    <a:pt x="14882" y="7243"/>
                  </a:moveTo>
                  <a:cubicBezTo>
                    <a:pt x="15706" y="7243"/>
                    <a:pt x="16497" y="7882"/>
                    <a:pt x="16497" y="8844"/>
                  </a:cubicBezTo>
                  <a:cubicBezTo>
                    <a:pt x="16497" y="9745"/>
                    <a:pt x="15779" y="10463"/>
                    <a:pt x="14893" y="10463"/>
                  </a:cubicBezTo>
                  <a:cubicBezTo>
                    <a:pt x="13457" y="10463"/>
                    <a:pt x="12739" y="8722"/>
                    <a:pt x="13763" y="7714"/>
                  </a:cubicBezTo>
                  <a:cubicBezTo>
                    <a:pt x="14088" y="7388"/>
                    <a:pt x="14489" y="7243"/>
                    <a:pt x="14882" y="7243"/>
                  </a:cubicBezTo>
                  <a:close/>
                  <a:moveTo>
                    <a:pt x="9237" y="11277"/>
                  </a:moveTo>
                  <a:cubicBezTo>
                    <a:pt x="10341" y="11277"/>
                    <a:pt x="11395" y="12135"/>
                    <a:pt x="11395" y="13426"/>
                  </a:cubicBezTo>
                  <a:cubicBezTo>
                    <a:pt x="11395" y="14618"/>
                    <a:pt x="10433" y="15580"/>
                    <a:pt x="9257" y="15580"/>
                  </a:cubicBezTo>
                  <a:cubicBezTo>
                    <a:pt x="7347" y="15580"/>
                    <a:pt x="6385" y="13258"/>
                    <a:pt x="7729" y="11914"/>
                  </a:cubicBezTo>
                  <a:cubicBezTo>
                    <a:pt x="8169" y="11474"/>
                    <a:pt x="8709" y="11277"/>
                    <a:pt x="9237" y="11277"/>
                  </a:cubicBezTo>
                  <a:close/>
                  <a:moveTo>
                    <a:pt x="7975" y="1"/>
                  </a:moveTo>
                  <a:cubicBezTo>
                    <a:pt x="6514" y="2"/>
                    <a:pt x="5083" y="293"/>
                    <a:pt x="3743" y="871"/>
                  </a:cubicBezTo>
                  <a:cubicBezTo>
                    <a:pt x="337" y="4613"/>
                    <a:pt x="1" y="10219"/>
                    <a:pt x="2933" y="14328"/>
                  </a:cubicBezTo>
                  <a:cubicBezTo>
                    <a:pt x="4998" y="17232"/>
                    <a:pt x="8290" y="18833"/>
                    <a:pt x="11679" y="18833"/>
                  </a:cubicBezTo>
                  <a:cubicBezTo>
                    <a:pt x="13102" y="18833"/>
                    <a:pt x="14543" y="18550"/>
                    <a:pt x="15916" y="17963"/>
                  </a:cubicBezTo>
                  <a:cubicBezTo>
                    <a:pt x="19903" y="13564"/>
                    <a:pt x="19582" y="6782"/>
                    <a:pt x="15183" y="2796"/>
                  </a:cubicBezTo>
                  <a:cubicBezTo>
                    <a:pt x="13213" y="1009"/>
                    <a:pt x="10632" y="16"/>
                    <a:pt x="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5"/>
          <p:cNvGrpSpPr/>
          <p:nvPr/>
        </p:nvGrpSpPr>
        <p:grpSpPr>
          <a:xfrm>
            <a:off x="7005600" y="3501525"/>
            <a:ext cx="872875" cy="471225"/>
            <a:chOff x="6212875" y="3781775"/>
            <a:chExt cx="872875" cy="471225"/>
          </a:xfrm>
        </p:grpSpPr>
        <p:sp>
          <p:nvSpPr>
            <p:cNvPr id="678" name="Google Shape;678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6422650" y="3824775"/>
              <a:ext cx="435325" cy="428225"/>
            </a:xfrm>
            <a:custGeom>
              <a:avLst/>
              <a:gdLst/>
              <a:ahLst/>
              <a:cxnLst/>
              <a:rect l="l" t="t" r="r" b="b"/>
              <a:pathLst>
                <a:path w="17413" h="17129" extrusionOk="0">
                  <a:moveTo>
                    <a:pt x="10430" y="1"/>
                  </a:moveTo>
                  <a:cubicBezTo>
                    <a:pt x="7017" y="1"/>
                    <a:pt x="3775" y="1864"/>
                    <a:pt x="2108" y="5016"/>
                  </a:cubicBezTo>
                  <a:cubicBezTo>
                    <a:pt x="0" y="8987"/>
                    <a:pt x="993" y="13905"/>
                    <a:pt x="4491" y="16731"/>
                  </a:cubicBezTo>
                  <a:cubicBezTo>
                    <a:pt x="5377" y="17006"/>
                    <a:pt x="6293" y="17128"/>
                    <a:pt x="7210" y="17128"/>
                  </a:cubicBezTo>
                  <a:cubicBezTo>
                    <a:pt x="11181" y="17128"/>
                    <a:pt x="14740" y="14623"/>
                    <a:pt x="16069" y="10866"/>
                  </a:cubicBezTo>
                  <a:cubicBezTo>
                    <a:pt x="17413" y="7124"/>
                    <a:pt x="16237" y="2923"/>
                    <a:pt x="13151" y="418"/>
                  </a:cubicBezTo>
                  <a:lnTo>
                    <a:pt x="13151" y="403"/>
                  </a:lnTo>
                  <a:cubicBezTo>
                    <a:pt x="12250" y="131"/>
                    <a:pt x="11334" y="1"/>
                    <a:pt x="10430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6212875" y="3941125"/>
              <a:ext cx="872875" cy="290575"/>
            </a:xfrm>
            <a:custGeom>
              <a:avLst/>
              <a:gdLst/>
              <a:ahLst/>
              <a:cxnLst/>
              <a:rect l="l" t="t" r="r" b="b"/>
              <a:pathLst>
                <a:path w="34915" h="11623" extrusionOk="0">
                  <a:moveTo>
                    <a:pt x="28290" y="1"/>
                  </a:moveTo>
                  <a:cubicBezTo>
                    <a:pt x="27317" y="1"/>
                    <a:pt x="26087" y="110"/>
                    <a:pt x="24582" y="347"/>
                  </a:cubicBezTo>
                  <a:cubicBezTo>
                    <a:pt x="25083" y="2327"/>
                    <a:pt x="14663" y="6823"/>
                    <a:pt x="9364" y="6823"/>
                  </a:cubicBezTo>
                  <a:cubicBezTo>
                    <a:pt x="8043" y="6823"/>
                    <a:pt x="7040" y="6543"/>
                    <a:pt x="6604" y="5876"/>
                  </a:cubicBezTo>
                  <a:cubicBezTo>
                    <a:pt x="1" y="8987"/>
                    <a:pt x="973" y="11623"/>
                    <a:pt x="6433" y="11623"/>
                  </a:cubicBezTo>
                  <a:cubicBezTo>
                    <a:pt x="9283" y="11623"/>
                    <a:pt x="13356" y="10904"/>
                    <a:pt x="18213" y="9160"/>
                  </a:cubicBezTo>
                  <a:cubicBezTo>
                    <a:pt x="29652" y="5045"/>
                    <a:pt x="34914" y="1"/>
                    <a:pt x="28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45"/>
          <p:cNvGrpSpPr/>
          <p:nvPr/>
        </p:nvGrpSpPr>
        <p:grpSpPr>
          <a:xfrm rot="-1231472">
            <a:off x="545023" y="2349318"/>
            <a:ext cx="2268996" cy="2200998"/>
            <a:chOff x="225100" y="2629700"/>
            <a:chExt cx="2269050" cy="2201050"/>
          </a:xfrm>
        </p:grpSpPr>
        <p:sp>
          <p:nvSpPr>
            <p:cNvPr id="683" name="Google Shape;683;p45"/>
            <p:cNvSpPr/>
            <p:nvPr/>
          </p:nvSpPr>
          <p:spPr>
            <a:xfrm>
              <a:off x="692900" y="3316450"/>
              <a:ext cx="814150" cy="581425"/>
            </a:xfrm>
            <a:custGeom>
              <a:avLst/>
              <a:gdLst/>
              <a:ahLst/>
              <a:cxnLst/>
              <a:rect l="l" t="t" r="r" b="b"/>
              <a:pathLst>
                <a:path w="32566" h="23257" extrusionOk="0">
                  <a:moveTo>
                    <a:pt x="28646" y="1"/>
                  </a:moveTo>
                  <a:cubicBezTo>
                    <a:pt x="19915" y="1"/>
                    <a:pt x="7060" y="7615"/>
                    <a:pt x="1" y="14688"/>
                  </a:cubicBezTo>
                  <a:lnTo>
                    <a:pt x="8569" y="23256"/>
                  </a:lnTo>
                  <a:lnTo>
                    <a:pt x="32565" y="651"/>
                  </a:lnTo>
                  <a:cubicBezTo>
                    <a:pt x="31399" y="205"/>
                    <a:pt x="30078" y="1"/>
                    <a:pt x="28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1225975" y="3616425"/>
              <a:ext cx="643450" cy="814125"/>
            </a:xfrm>
            <a:custGeom>
              <a:avLst/>
              <a:gdLst/>
              <a:ahLst/>
              <a:cxnLst/>
              <a:rect l="l" t="t" r="r" b="b"/>
              <a:pathLst>
                <a:path w="25738" h="32565" extrusionOk="0">
                  <a:moveTo>
                    <a:pt x="22606" y="0"/>
                  </a:moveTo>
                  <a:lnTo>
                    <a:pt x="0" y="23996"/>
                  </a:lnTo>
                  <a:cubicBezTo>
                    <a:pt x="0" y="23996"/>
                    <a:pt x="5820" y="29831"/>
                    <a:pt x="8569" y="32565"/>
                  </a:cubicBezTo>
                  <a:cubicBezTo>
                    <a:pt x="16771" y="24347"/>
                    <a:pt x="25737" y="8248"/>
                    <a:pt x="226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877725" y="2629700"/>
              <a:ext cx="1616425" cy="1616050"/>
            </a:xfrm>
            <a:custGeom>
              <a:avLst/>
              <a:gdLst/>
              <a:ahLst/>
              <a:cxnLst/>
              <a:rect l="l" t="t" r="r" b="b"/>
              <a:pathLst>
                <a:path w="64657" h="64642" extrusionOk="0">
                  <a:moveTo>
                    <a:pt x="64656" y="1"/>
                  </a:moveTo>
                  <a:lnTo>
                    <a:pt x="46617" y="9349"/>
                  </a:lnTo>
                  <a:cubicBezTo>
                    <a:pt x="40828" y="12358"/>
                    <a:pt x="35482" y="16146"/>
                    <a:pt x="30732" y="20621"/>
                  </a:cubicBezTo>
                  <a:lnTo>
                    <a:pt x="0" y="49550"/>
                  </a:lnTo>
                  <a:lnTo>
                    <a:pt x="15091" y="64641"/>
                  </a:lnTo>
                  <a:lnTo>
                    <a:pt x="44021" y="33910"/>
                  </a:lnTo>
                  <a:cubicBezTo>
                    <a:pt x="48496" y="29159"/>
                    <a:pt x="52284" y="23813"/>
                    <a:pt x="55293" y="18024"/>
                  </a:cubicBezTo>
                  <a:lnTo>
                    <a:pt x="646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1621950" y="3185300"/>
              <a:ext cx="316200" cy="315825"/>
            </a:xfrm>
            <a:custGeom>
              <a:avLst/>
              <a:gdLst/>
              <a:ahLst/>
              <a:cxnLst/>
              <a:rect l="l" t="t" r="r" b="b"/>
              <a:pathLst>
                <a:path w="12648" h="12633" extrusionOk="0">
                  <a:moveTo>
                    <a:pt x="6324" y="1"/>
                  </a:moveTo>
                  <a:cubicBezTo>
                    <a:pt x="2842" y="1"/>
                    <a:pt x="1" y="2827"/>
                    <a:pt x="1" y="6309"/>
                  </a:cubicBezTo>
                  <a:cubicBezTo>
                    <a:pt x="1" y="9807"/>
                    <a:pt x="2842" y="12633"/>
                    <a:pt x="6324" y="12633"/>
                  </a:cubicBezTo>
                  <a:cubicBezTo>
                    <a:pt x="9822" y="12633"/>
                    <a:pt x="12648" y="9807"/>
                    <a:pt x="12648" y="6309"/>
                  </a:cubicBezTo>
                  <a:cubicBezTo>
                    <a:pt x="12648" y="2827"/>
                    <a:pt x="9822" y="1"/>
                    <a:pt x="6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1678475" y="3241825"/>
              <a:ext cx="203175" cy="202775"/>
            </a:xfrm>
            <a:custGeom>
              <a:avLst/>
              <a:gdLst/>
              <a:ahLst/>
              <a:cxnLst/>
              <a:rect l="l" t="t" r="r" b="b"/>
              <a:pathLst>
                <a:path w="8127" h="8111" extrusionOk="0">
                  <a:moveTo>
                    <a:pt x="4063" y="0"/>
                  </a:moveTo>
                  <a:cubicBezTo>
                    <a:pt x="1818" y="0"/>
                    <a:pt x="0" y="1818"/>
                    <a:pt x="0" y="4048"/>
                  </a:cubicBezTo>
                  <a:cubicBezTo>
                    <a:pt x="0" y="6293"/>
                    <a:pt x="1818" y="8111"/>
                    <a:pt x="4063" y="8111"/>
                  </a:cubicBezTo>
                  <a:cubicBezTo>
                    <a:pt x="6309" y="8111"/>
                    <a:pt x="8126" y="6293"/>
                    <a:pt x="8126" y="4048"/>
                  </a:cubicBezTo>
                  <a:cubicBezTo>
                    <a:pt x="8126" y="1818"/>
                    <a:pt x="6309" y="0"/>
                    <a:pt x="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013275" y="3455650"/>
              <a:ext cx="654525" cy="654525"/>
            </a:xfrm>
            <a:custGeom>
              <a:avLst/>
              <a:gdLst/>
              <a:ahLst/>
              <a:cxnLst/>
              <a:rect l="l" t="t" r="r" b="b"/>
              <a:pathLst>
                <a:path w="26181" h="26181" extrusionOk="0">
                  <a:moveTo>
                    <a:pt x="12098" y="1"/>
                  </a:moveTo>
                  <a:lnTo>
                    <a:pt x="1" y="11395"/>
                  </a:lnTo>
                  <a:lnTo>
                    <a:pt x="14786" y="26181"/>
                  </a:lnTo>
                  <a:lnTo>
                    <a:pt x="26181" y="14084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701300" y="3927625"/>
              <a:ext cx="494150" cy="494525"/>
            </a:xfrm>
            <a:custGeom>
              <a:avLst/>
              <a:gdLst/>
              <a:ahLst/>
              <a:cxnLst/>
              <a:rect l="l" t="t" r="r" b="b"/>
              <a:pathLst>
                <a:path w="19766" h="19781" extrusionOk="0">
                  <a:moveTo>
                    <a:pt x="9440" y="1"/>
                  </a:moveTo>
                  <a:lnTo>
                    <a:pt x="1" y="2047"/>
                  </a:lnTo>
                  <a:lnTo>
                    <a:pt x="17734" y="19781"/>
                  </a:lnTo>
                  <a:lnTo>
                    <a:pt x="19765" y="10341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45"/>
          <p:cNvGrpSpPr/>
          <p:nvPr/>
        </p:nvGrpSpPr>
        <p:grpSpPr>
          <a:xfrm>
            <a:off x="6830114" y="593000"/>
            <a:ext cx="1292375" cy="1487650"/>
            <a:chOff x="5729575" y="873250"/>
            <a:chExt cx="1292375" cy="1487650"/>
          </a:xfrm>
        </p:grpSpPr>
        <p:sp>
          <p:nvSpPr>
            <p:cNvPr id="693" name="Google Shape;693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6473425" y="2127950"/>
              <a:ext cx="119925" cy="110000"/>
            </a:xfrm>
            <a:custGeom>
              <a:avLst/>
              <a:gdLst/>
              <a:ahLst/>
              <a:cxnLst/>
              <a:rect l="l" t="t" r="r" b="b"/>
              <a:pathLst>
                <a:path w="4797" h="4400" extrusionOk="0">
                  <a:moveTo>
                    <a:pt x="4247" y="1"/>
                  </a:moveTo>
                  <a:cubicBezTo>
                    <a:pt x="2964" y="1375"/>
                    <a:pt x="1543" y="2613"/>
                    <a:pt x="1" y="3682"/>
                  </a:cubicBezTo>
                  <a:cubicBezTo>
                    <a:pt x="214" y="3926"/>
                    <a:pt x="428" y="4171"/>
                    <a:pt x="627" y="4400"/>
                  </a:cubicBezTo>
                  <a:cubicBezTo>
                    <a:pt x="2170" y="3361"/>
                    <a:pt x="3575" y="2124"/>
                    <a:pt x="4797" y="719"/>
                  </a:cubicBezTo>
                  <a:lnTo>
                    <a:pt x="4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6611275" y="2190200"/>
              <a:ext cx="29825" cy="67225"/>
            </a:xfrm>
            <a:custGeom>
              <a:avLst/>
              <a:gdLst/>
              <a:ahLst/>
              <a:cxnLst/>
              <a:rect l="l" t="t" r="r" b="b"/>
              <a:pathLst>
                <a:path w="1193" h="2689" extrusionOk="0">
                  <a:moveTo>
                    <a:pt x="642" y="0"/>
                  </a:moveTo>
                  <a:cubicBezTo>
                    <a:pt x="276" y="428"/>
                    <a:pt x="46" y="978"/>
                    <a:pt x="31" y="1543"/>
                  </a:cubicBezTo>
                  <a:cubicBezTo>
                    <a:pt x="1" y="1940"/>
                    <a:pt x="62" y="2337"/>
                    <a:pt x="214" y="2689"/>
                  </a:cubicBezTo>
                  <a:lnTo>
                    <a:pt x="688" y="2139"/>
                  </a:lnTo>
                  <a:cubicBezTo>
                    <a:pt x="1177" y="1543"/>
                    <a:pt x="1192" y="673"/>
                    <a:pt x="703" y="62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6342075" y="1170650"/>
              <a:ext cx="85950" cy="94725"/>
            </a:xfrm>
            <a:custGeom>
              <a:avLst/>
              <a:gdLst/>
              <a:ahLst/>
              <a:cxnLst/>
              <a:rect l="l" t="t" r="r" b="b"/>
              <a:pathLst>
                <a:path w="3438" h="3789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268"/>
                    <a:pt x="2215" y="2857"/>
                    <a:pt x="3437" y="3789"/>
                  </a:cubicBezTo>
                  <a:cubicBezTo>
                    <a:pt x="3040" y="2811"/>
                    <a:pt x="2597" y="1788"/>
                    <a:pt x="2154" y="7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6027425" y="900700"/>
              <a:ext cx="224075" cy="185675"/>
            </a:xfrm>
            <a:custGeom>
              <a:avLst/>
              <a:gdLst/>
              <a:ahLst/>
              <a:cxnLst/>
              <a:rect l="l" t="t" r="r" b="b"/>
              <a:pathLst>
                <a:path w="8963" h="7427" extrusionOk="0">
                  <a:moveTo>
                    <a:pt x="4507" y="1"/>
                  </a:moveTo>
                  <a:cubicBezTo>
                    <a:pt x="4055" y="1"/>
                    <a:pt x="3594" y="84"/>
                    <a:pt x="3147" y="259"/>
                  </a:cubicBezTo>
                  <a:cubicBezTo>
                    <a:pt x="77" y="1451"/>
                    <a:pt x="0" y="5773"/>
                    <a:pt x="3025" y="7102"/>
                  </a:cubicBezTo>
                  <a:cubicBezTo>
                    <a:pt x="3531" y="7325"/>
                    <a:pt x="4040" y="7426"/>
                    <a:pt x="4531" y="7426"/>
                  </a:cubicBezTo>
                  <a:cubicBezTo>
                    <a:pt x="6971" y="7426"/>
                    <a:pt x="8963" y="4921"/>
                    <a:pt x="7958" y="2352"/>
                  </a:cubicBezTo>
                  <a:cubicBezTo>
                    <a:pt x="7385" y="890"/>
                    <a:pt x="5988" y="1"/>
                    <a:pt x="4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6878575" y="1871725"/>
              <a:ext cx="48525" cy="142075"/>
            </a:xfrm>
            <a:custGeom>
              <a:avLst/>
              <a:gdLst/>
              <a:ahLst/>
              <a:cxnLst/>
              <a:rect l="l" t="t" r="r" b="b"/>
              <a:pathLst>
                <a:path w="1941" h="5683" extrusionOk="0">
                  <a:moveTo>
                    <a:pt x="1055" y="1"/>
                  </a:moveTo>
                  <a:lnTo>
                    <a:pt x="1055" y="1"/>
                  </a:lnTo>
                  <a:cubicBezTo>
                    <a:pt x="1085" y="1696"/>
                    <a:pt x="291" y="4614"/>
                    <a:pt x="1" y="5500"/>
                  </a:cubicBezTo>
                  <a:lnTo>
                    <a:pt x="932" y="5683"/>
                  </a:lnTo>
                  <a:cubicBezTo>
                    <a:pt x="1543" y="3911"/>
                    <a:pt x="1879" y="2063"/>
                    <a:pt x="1940" y="199"/>
                  </a:cubicBezTo>
                  <a:cubicBezTo>
                    <a:pt x="1650" y="138"/>
                    <a:pt x="1360" y="77"/>
                    <a:pt x="1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6971375" y="1885850"/>
              <a:ext cx="45450" cy="49300"/>
            </a:xfrm>
            <a:custGeom>
              <a:avLst/>
              <a:gdLst/>
              <a:ahLst/>
              <a:cxnLst/>
              <a:rect l="l" t="t" r="r" b="b"/>
              <a:pathLst>
                <a:path w="1818" h="1972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551"/>
                    <a:pt x="367" y="1070"/>
                    <a:pt x="794" y="1421"/>
                  </a:cubicBezTo>
                  <a:cubicBezTo>
                    <a:pt x="1069" y="1681"/>
                    <a:pt x="1405" y="1864"/>
                    <a:pt x="1772" y="1971"/>
                  </a:cubicBezTo>
                  <a:cubicBezTo>
                    <a:pt x="1803" y="1880"/>
                    <a:pt x="1818" y="1788"/>
                    <a:pt x="1803" y="1696"/>
                  </a:cubicBezTo>
                  <a:cubicBezTo>
                    <a:pt x="1803" y="917"/>
                    <a:pt x="1253" y="245"/>
                    <a:pt x="489" y="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6111825" y="913550"/>
              <a:ext cx="100775" cy="74825"/>
            </a:xfrm>
            <a:custGeom>
              <a:avLst/>
              <a:gdLst/>
              <a:ahLst/>
              <a:cxnLst/>
              <a:rect l="l" t="t" r="r" b="b"/>
              <a:pathLst>
                <a:path w="4031" h="2993" extrusionOk="0">
                  <a:moveTo>
                    <a:pt x="1396" y="1"/>
                  </a:moveTo>
                  <a:cubicBezTo>
                    <a:pt x="563" y="1"/>
                    <a:pt x="0" y="589"/>
                    <a:pt x="580" y="937"/>
                  </a:cubicBezTo>
                  <a:cubicBezTo>
                    <a:pt x="1298" y="1487"/>
                    <a:pt x="1970" y="2082"/>
                    <a:pt x="2597" y="2754"/>
                  </a:cubicBezTo>
                  <a:cubicBezTo>
                    <a:pt x="2768" y="2921"/>
                    <a:pt x="2950" y="2992"/>
                    <a:pt x="3123" y="2992"/>
                  </a:cubicBezTo>
                  <a:cubicBezTo>
                    <a:pt x="3615" y="2992"/>
                    <a:pt x="4030" y="2422"/>
                    <a:pt x="3895" y="1869"/>
                  </a:cubicBezTo>
                  <a:cubicBezTo>
                    <a:pt x="3559" y="967"/>
                    <a:pt x="2810" y="295"/>
                    <a:pt x="1879" y="66"/>
                  </a:cubicBezTo>
                  <a:cubicBezTo>
                    <a:pt x="1712" y="21"/>
                    <a:pt x="1549" y="1"/>
                    <a:pt x="1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6178250" y="1187075"/>
              <a:ext cx="170725" cy="222775"/>
            </a:xfrm>
            <a:custGeom>
              <a:avLst/>
              <a:gdLst/>
              <a:ahLst/>
              <a:cxnLst/>
              <a:rect l="l" t="t" r="r" b="b"/>
              <a:pathLst>
                <a:path w="6829" h="8911" extrusionOk="0">
                  <a:moveTo>
                    <a:pt x="4262" y="0"/>
                  </a:moveTo>
                  <a:lnTo>
                    <a:pt x="3666" y="46"/>
                  </a:lnTo>
                  <a:lnTo>
                    <a:pt x="1" y="8905"/>
                  </a:lnTo>
                  <a:cubicBezTo>
                    <a:pt x="48" y="8909"/>
                    <a:pt x="94" y="8911"/>
                    <a:pt x="141" y="8911"/>
                  </a:cubicBezTo>
                  <a:cubicBezTo>
                    <a:pt x="293" y="8911"/>
                    <a:pt x="445" y="8891"/>
                    <a:pt x="596" y="8844"/>
                  </a:cubicBezTo>
                  <a:cubicBezTo>
                    <a:pt x="596" y="8844"/>
                    <a:pt x="5377" y="7072"/>
                    <a:pt x="6828" y="6400"/>
                  </a:cubicBezTo>
                  <a:cubicBezTo>
                    <a:pt x="5851" y="4399"/>
                    <a:pt x="4262" y="0"/>
                    <a:pt x="4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6117550" y="1188225"/>
              <a:ext cx="216900" cy="221500"/>
            </a:xfrm>
            <a:custGeom>
              <a:avLst/>
              <a:gdLst/>
              <a:ahLst/>
              <a:cxnLst/>
              <a:rect l="l" t="t" r="r" b="b"/>
              <a:pathLst>
                <a:path w="8676" h="8860" extrusionOk="0">
                  <a:moveTo>
                    <a:pt x="6094" y="0"/>
                  </a:moveTo>
                  <a:cubicBezTo>
                    <a:pt x="4552" y="107"/>
                    <a:pt x="1191" y="1390"/>
                    <a:pt x="0" y="2276"/>
                  </a:cubicBezTo>
                  <a:cubicBezTo>
                    <a:pt x="443" y="4582"/>
                    <a:pt x="1268" y="6812"/>
                    <a:pt x="2444" y="8859"/>
                  </a:cubicBezTo>
                  <a:cubicBezTo>
                    <a:pt x="4246" y="8233"/>
                    <a:pt x="7225" y="7072"/>
                    <a:pt x="8676" y="6400"/>
                  </a:cubicBezTo>
                  <a:cubicBezTo>
                    <a:pt x="7698" y="4323"/>
                    <a:pt x="6843" y="2184"/>
                    <a:pt x="6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6138575" y="1252150"/>
              <a:ext cx="74825" cy="63425"/>
            </a:xfrm>
            <a:custGeom>
              <a:avLst/>
              <a:gdLst/>
              <a:ahLst/>
              <a:cxnLst/>
              <a:rect l="l" t="t" r="r" b="b"/>
              <a:pathLst>
                <a:path w="2993" h="2537" extrusionOk="0">
                  <a:moveTo>
                    <a:pt x="1582" y="0"/>
                  </a:moveTo>
                  <a:cubicBezTo>
                    <a:pt x="672" y="0"/>
                    <a:pt x="1" y="996"/>
                    <a:pt x="473" y="1873"/>
                  </a:cubicBezTo>
                  <a:cubicBezTo>
                    <a:pt x="715" y="2322"/>
                    <a:pt x="1147" y="2537"/>
                    <a:pt x="1578" y="2537"/>
                  </a:cubicBezTo>
                  <a:cubicBezTo>
                    <a:pt x="2100" y="2537"/>
                    <a:pt x="2619" y="2222"/>
                    <a:pt x="2794" y="1628"/>
                  </a:cubicBezTo>
                  <a:cubicBezTo>
                    <a:pt x="2993" y="956"/>
                    <a:pt x="2611" y="254"/>
                    <a:pt x="1954" y="55"/>
                  </a:cubicBezTo>
                  <a:cubicBezTo>
                    <a:pt x="1827" y="18"/>
                    <a:pt x="1703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6208475" y="1238000"/>
              <a:ext cx="24800" cy="20975"/>
            </a:xfrm>
            <a:custGeom>
              <a:avLst/>
              <a:gdLst/>
              <a:ahLst/>
              <a:cxnLst/>
              <a:rect l="l" t="t" r="r" b="b"/>
              <a:pathLst>
                <a:path w="992" h="839" extrusionOk="0">
                  <a:moveTo>
                    <a:pt x="531" y="0"/>
                  </a:moveTo>
                  <a:cubicBezTo>
                    <a:pt x="213" y="0"/>
                    <a:pt x="0" y="344"/>
                    <a:pt x="182" y="636"/>
                  </a:cubicBezTo>
                  <a:cubicBezTo>
                    <a:pt x="260" y="774"/>
                    <a:pt x="395" y="838"/>
                    <a:pt x="529" y="838"/>
                  </a:cubicBezTo>
                  <a:cubicBezTo>
                    <a:pt x="708" y="838"/>
                    <a:pt x="886" y="724"/>
                    <a:pt x="930" y="514"/>
                  </a:cubicBezTo>
                  <a:cubicBezTo>
                    <a:pt x="991" y="300"/>
                    <a:pt x="869" y="86"/>
                    <a:pt x="670" y="25"/>
                  </a:cubicBezTo>
                  <a:cubicBezTo>
                    <a:pt x="655" y="25"/>
                    <a:pt x="640" y="10"/>
                    <a:pt x="625" y="10"/>
                  </a:cubicBezTo>
                  <a:cubicBezTo>
                    <a:pt x="592" y="3"/>
                    <a:pt x="561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6237000" y="1226775"/>
              <a:ext cx="23750" cy="22125"/>
            </a:xfrm>
            <a:custGeom>
              <a:avLst/>
              <a:gdLst/>
              <a:ahLst/>
              <a:cxnLst/>
              <a:rect l="l" t="t" r="r" b="b"/>
              <a:pathLst>
                <a:path w="950" h="885" extrusionOk="0">
                  <a:moveTo>
                    <a:pt x="502" y="0"/>
                  </a:moveTo>
                  <a:cubicBezTo>
                    <a:pt x="325" y="0"/>
                    <a:pt x="158" y="114"/>
                    <a:pt x="95" y="291"/>
                  </a:cubicBezTo>
                  <a:cubicBezTo>
                    <a:pt x="95" y="322"/>
                    <a:pt x="79" y="337"/>
                    <a:pt x="79" y="367"/>
                  </a:cubicBezTo>
                  <a:cubicBezTo>
                    <a:pt x="1" y="691"/>
                    <a:pt x="248" y="885"/>
                    <a:pt x="490" y="885"/>
                  </a:cubicBezTo>
                  <a:cubicBezTo>
                    <a:pt x="671" y="885"/>
                    <a:pt x="850" y="777"/>
                    <a:pt x="889" y="535"/>
                  </a:cubicBezTo>
                  <a:cubicBezTo>
                    <a:pt x="950" y="322"/>
                    <a:pt x="828" y="92"/>
                    <a:pt x="614" y="16"/>
                  </a:cubicBezTo>
                  <a:cubicBezTo>
                    <a:pt x="577" y="5"/>
                    <a:pt x="539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6177875" y="1313075"/>
              <a:ext cx="119925" cy="67250"/>
            </a:xfrm>
            <a:custGeom>
              <a:avLst/>
              <a:gdLst/>
              <a:ahLst/>
              <a:cxnLst/>
              <a:rect l="l" t="t" r="r" b="b"/>
              <a:pathLst>
                <a:path w="4797" h="2690" extrusionOk="0">
                  <a:moveTo>
                    <a:pt x="4522" y="1"/>
                  </a:moveTo>
                  <a:lnTo>
                    <a:pt x="0" y="1788"/>
                  </a:lnTo>
                  <a:lnTo>
                    <a:pt x="260" y="2689"/>
                  </a:lnTo>
                  <a:lnTo>
                    <a:pt x="4797" y="902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 txBox="1">
            <a:spLocks noGrp="1"/>
          </p:cNvSpPr>
          <p:nvPr>
            <p:ph type="ctrTitle"/>
          </p:nvPr>
        </p:nvSpPr>
        <p:spPr>
          <a:xfrm>
            <a:off x="2075483" y="10543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Lego</a:t>
            </a:r>
            <a:endParaRPr dirty="0"/>
          </a:p>
        </p:txBody>
      </p:sp>
      <p:sp>
        <p:nvSpPr>
          <p:cNvPr id="727" name="Google Shape;727;p45"/>
          <p:cNvSpPr txBox="1">
            <a:spLocks noGrp="1"/>
          </p:cNvSpPr>
          <p:nvPr>
            <p:ph type="subTitle" idx="1"/>
          </p:nvPr>
        </p:nvSpPr>
        <p:spPr>
          <a:xfrm>
            <a:off x="3321200" y="3010629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Site by Martha Nadiva Fajriani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6"/>
          <p:cNvSpPr txBox="1">
            <a:spLocks noGrp="1"/>
          </p:cNvSpPr>
          <p:nvPr>
            <p:ph type="title"/>
          </p:nvPr>
        </p:nvSpPr>
        <p:spPr>
          <a:xfrm>
            <a:off x="1755600" y="541842"/>
            <a:ext cx="56328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Lego Website</a:t>
            </a:r>
            <a:endParaRPr dirty="0"/>
          </a:p>
        </p:txBody>
      </p:sp>
      <p:sp>
        <p:nvSpPr>
          <p:cNvPr id="733" name="Google Shape;733;p46"/>
          <p:cNvSpPr txBox="1">
            <a:spLocks noGrp="1"/>
          </p:cNvSpPr>
          <p:nvPr>
            <p:ph type="body" idx="1"/>
          </p:nvPr>
        </p:nvSpPr>
        <p:spPr>
          <a:xfrm>
            <a:off x="940025" y="1195575"/>
            <a:ext cx="7263900" cy="3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dk1"/>
                </a:solidFill>
              </a:rPr>
              <a:t>Tentang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mengenai</a:t>
            </a:r>
            <a:r>
              <a:rPr lang="en-US" dirty="0">
                <a:solidFill>
                  <a:schemeClr val="dk1"/>
                </a:solidFill>
              </a:rPr>
              <a:t> Lego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       Lego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sebuah</a:t>
            </a:r>
            <a:r>
              <a:rPr lang="en-US" dirty="0">
                <a:solidFill>
                  <a:schemeClr val="dk1"/>
                </a:solidFill>
              </a:rPr>
              <a:t> website </a:t>
            </a:r>
            <a:r>
              <a:rPr lang="en-US" dirty="0" err="1">
                <a:solidFill>
                  <a:schemeClr val="dk1"/>
                </a:solidFill>
              </a:rPr>
              <a:t>pembelajaran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berbasis</a:t>
            </a:r>
            <a:r>
              <a:rPr lang="en-US" dirty="0">
                <a:solidFill>
                  <a:schemeClr val="dk1"/>
                </a:solidFill>
              </a:rPr>
              <a:t> LMS (Learning Management System). Lego </a:t>
            </a:r>
            <a:r>
              <a:rPr lang="en-US" dirty="0" err="1">
                <a:solidFill>
                  <a:schemeClr val="dk1"/>
                </a:solidFill>
              </a:rPr>
              <a:t>sendiri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singkatan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dari</a:t>
            </a:r>
            <a:r>
              <a:rPr lang="en-US" dirty="0">
                <a:solidFill>
                  <a:schemeClr val="dk1"/>
                </a:solidFill>
              </a:rPr>
              <a:t> Learn and Grow, yang </a:t>
            </a:r>
            <a:r>
              <a:rPr lang="en-US" dirty="0" err="1">
                <a:solidFill>
                  <a:schemeClr val="dk1"/>
                </a:solidFill>
              </a:rPr>
              <a:t>artinya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dan </a:t>
            </a:r>
            <a:r>
              <a:rPr lang="en-US" dirty="0" err="1">
                <a:solidFill>
                  <a:schemeClr val="dk1"/>
                </a:solidFill>
              </a:rPr>
              <a:t>berkembang</a:t>
            </a:r>
            <a:r>
              <a:rPr lang="en-US" dirty="0">
                <a:solidFill>
                  <a:schemeClr val="dk1"/>
                </a:solidFill>
              </a:rPr>
              <a:t>. Dimana </a:t>
            </a:r>
            <a:r>
              <a:rPr lang="en-US" dirty="0" err="1">
                <a:solidFill>
                  <a:schemeClr val="dk1"/>
                </a:solidFill>
              </a:rPr>
              <a:t>semakin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kita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akan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suatu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hal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semakin</a:t>
            </a:r>
            <a:r>
              <a:rPr lang="en-US" dirty="0">
                <a:solidFill>
                  <a:schemeClr val="dk1"/>
                </a:solidFill>
              </a:rPr>
              <a:t> pula </a:t>
            </a:r>
            <a:r>
              <a:rPr lang="en-US" dirty="0" err="1">
                <a:solidFill>
                  <a:schemeClr val="dk1"/>
                </a:solidFill>
              </a:rPr>
              <a:t>dapat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berkembang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Tujuan</a:t>
            </a:r>
            <a:r>
              <a:rPr lang="en-US" dirty="0">
                <a:solidFill>
                  <a:schemeClr val="dk1"/>
                </a:solidFill>
              </a:rPr>
              <a:t> Lego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        </a:t>
            </a:r>
            <a:r>
              <a:rPr lang="en-US" dirty="0" err="1">
                <a:solidFill>
                  <a:schemeClr val="dk1"/>
                </a:solidFill>
              </a:rPr>
              <a:t>Tujuan</a:t>
            </a:r>
            <a:r>
              <a:rPr lang="en-US" dirty="0">
                <a:solidFill>
                  <a:schemeClr val="dk1"/>
                </a:solidFill>
              </a:rPr>
              <a:t> program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dibuat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untuk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mengetahui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seberapa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banyak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minat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para </a:t>
            </a:r>
            <a:r>
              <a:rPr lang="en-US" dirty="0" err="1">
                <a:solidFill>
                  <a:schemeClr val="dk1"/>
                </a:solidFill>
              </a:rPr>
              <a:t>siswa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siswi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untuk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berkembang</a:t>
            </a:r>
            <a:r>
              <a:rPr lang="en-US" dirty="0">
                <a:solidFill>
                  <a:schemeClr val="dk1"/>
                </a:solidFill>
              </a:rPr>
              <a:t> di masa </a:t>
            </a:r>
            <a:r>
              <a:rPr lang="en-US" dirty="0" err="1">
                <a:solidFill>
                  <a:schemeClr val="dk1"/>
                </a:solidFill>
              </a:rPr>
              <a:t>pandemi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. Dan juga </a:t>
            </a:r>
            <a:r>
              <a:rPr lang="en-US" dirty="0" err="1">
                <a:solidFill>
                  <a:schemeClr val="dk1"/>
                </a:solidFill>
              </a:rPr>
              <a:t>bisa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memudahkan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siswa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siswi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untuk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dimanapun</a:t>
            </a:r>
            <a:r>
              <a:rPr lang="en-US" dirty="0">
                <a:solidFill>
                  <a:schemeClr val="dk1"/>
                </a:solidFill>
              </a:rPr>
              <a:t> dan </a:t>
            </a:r>
            <a:r>
              <a:rPr lang="en-US" dirty="0" err="1">
                <a:solidFill>
                  <a:schemeClr val="dk1"/>
                </a:solidFill>
              </a:rPr>
              <a:t>kapanpun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</a:rPr>
              <a:t> Ide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         Karena </a:t>
            </a:r>
            <a:r>
              <a:rPr lang="en-US" dirty="0" err="1">
                <a:solidFill>
                  <a:schemeClr val="dk1"/>
                </a:solidFill>
              </a:rPr>
              <a:t>sarana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di era </a:t>
            </a:r>
            <a:r>
              <a:rPr lang="en-US" dirty="0" err="1">
                <a:solidFill>
                  <a:schemeClr val="dk1"/>
                </a:solidFill>
              </a:rPr>
              <a:t>pandemi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 sangat minim </a:t>
            </a:r>
            <a:r>
              <a:rPr lang="en-US" dirty="0" err="1">
                <a:solidFill>
                  <a:schemeClr val="dk1"/>
                </a:solidFill>
              </a:rPr>
              <a:t>sekali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Ditambah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dengan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semua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sekolah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saat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menerapkan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pembelajaran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dengan</a:t>
            </a:r>
            <a:r>
              <a:rPr lang="en-US" dirty="0">
                <a:solidFill>
                  <a:schemeClr val="dk1"/>
                </a:solidFill>
              </a:rPr>
              <a:t> system PJJ (</a:t>
            </a:r>
            <a:r>
              <a:rPr lang="en-US" dirty="0" err="1">
                <a:solidFill>
                  <a:schemeClr val="dk1"/>
                </a:solidFill>
              </a:rPr>
              <a:t>Pembelajaran</a:t>
            </a:r>
            <a:r>
              <a:rPr lang="en-US" dirty="0">
                <a:solidFill>
                  <a:schemeClr val="dk1"/>
                </a:solidFill>
              </a:rPr>
              <a:t> Jarak </a:t>
            </a:r>
            <a:r>
              <a:rPr lang="en-US" dirty="0" err="1">
                <a:solidFill>
                  <a:schemeClr val="dk1"/>
                </a:solidFill>
              </a:rPr>
              <a:t>Jauh</a:t>
            </a:r>
            <a:r>
              <a:rPr lang="en-US" dirty="0">
                <a:solidFill>
                  <a:schemeClr val="dk1"/>
                </a:solidFill>
              </a:rPr>
              <a:t>). Merdeka </a:t>
            </a:r>
            <a:r>
              <a:rPr lang="en-US" dirty="0" err="1">
                <a:solidFill>
                  <a:schemeClr val="dk1"/>
                </a:solidFill>
              </a:rPr>
              <a:t>belajar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atau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kampus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merdeka</a:t>
            </a:r>
            <a:r>
              <a:rPr lang="en-US" dirty="0">
                <a:solidFill>
                  <a:schemeClr val="dk1"/>
                </a:solidFill>
              </a:rPr>
              <a:t> juga </a:t>
            </a:r>
            <a:r>
              <a:rPr lang="en-US" dirty="0" err="1">
                <a:solidFill>
                  <a:schemeClr val="dk1"/>
                </a:solidFill>
              </a:rPr>
              <a:t>merupakan</a:t>
            </a:r>
            <a:r>
              <a:rPr lang="en-US" dirty="0">
                <a:solidFill>
                  <a:schemeClr val="dk1"/>
                </a:solidFill>
              </a:rPr>
              <a:t> salah </a:t>
            </a:r>
            <a:r>
              <a:rPr lang="en-US" dirty="0" err="1">
                <a:solidFill>
                  <a:schemeClr val="dk1"/>
                </a:solidFill>
              </a:rPr>
              <a:t>satu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inspirasi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untuk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membuat</a:t>
            </a:r>
            <a:r>
              <a:rPr lang="en-US" dirty="0">
                <a:solidFill>
                  <a:schemeClr val="dk1"/>
                </a:solidFill>
              </a:rPr>
              <a:t> website </a:t>
            </a:r>
            <a:r>
              <a:rPr lang="en-US" dirty="0" err="1">
                <a:solidFill>
                  <a:schemeClr val="dk1"/>
                </a:solidFill>
              </a:rPr>
              <a:t>ini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           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0"/>
          <p:cNvSpPr txBox="1">
            <a:spLocks noGrp="1"/>
          </p:cNvSpPr>
          <p:nvPr>
            <p:ph type="title"/>
          </p:nvPr>
        </p:nvSpPr>
        <p:spPr>
          <a:xfrm>
            <a:off x="1697079" y="468197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Pembahasan</a:t>
            </a:r>
            <a:r>
              <a:rPr lang="en-US" dirty="0"/>
              <a:t> dan Source Code Pada Program</a:t>
            </a:r>
            <a:endParaRPr dirty="0"/>
          </a:p>
        </p:txBody>
      </p:sp>
      <p:sp>
        <p:nvSpPr>
          <p:cNvPr id="823" name="Google Shape;823;p50"/>
          <p:cNvSpPr txBox="1">
            <a:spLocks noGrp="1"/>
          </p:cNvSpPr>
          <p:nvPr>
            <p:ph type="body" idx="1"/>
          </p:nvPr>
        </p:nvSpPr>
        <p:spPr>
          <a:xfrm>
            <a:off x="4710989" y="1713633"/>
            <a:ext cx="4280204" cy="24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err="1"/>
              <a:t>Membuat</a:t>
            </a:r>
            <a:r>
              <a:rPr lang="en-US" dirty="0"/>
              <a:t> database / migration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Migrations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Laravel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control database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tepatnya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memodifikasi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basisdata</a:t>
            </a:r>
            <a:r>
              <a:rPr lang="en-US" dirty="0"/>
              <a:t>. Jadi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repot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</a:t>
            </a:r>
            <a:r>
              <a:rPr lang="en-US" dirty="0"/>
              <a:t> syntax </a:t>
            </a:r>
            <a:r>
              <a:rPr lang="en-US" dirty="0" err="1"/>
              <a:t>sql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migration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– </a:t>
            </a:r>
            <a:r>
              <a:rPr lang="en-US" dirty="0" err="1"/>
              <a:t>relasinya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  <a:endParaRPr sz="12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826EC50-6C5F-EA8F-5C62-A56F12AE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5" y="1852622"/>
            <a:ext cx="4280204" cy="24076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7"/>
          <p:cNvSpPr txBox="1">
            <a:spLocks noGrp="1"/>
          </p:cNvSpPr>
          <p:nvPr>
            <p:ph type="ctrTitle"/>
          </p:nvPr>
        </p:nvSpPr>
        <p:spPr>
          <a:xfrm>
            <a:off x="658368" y="130554"/>
            <a:ext cx="7410298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penggambaran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pada database </a:t>
            </a:r>
            <a:r>
              <a:rPr lang="en-US" sz="2400" dirty="0" err="1"/>
              <a:t>setelah</a:t>
            </a:r>
            <a:r>
              <a:rPr lang="en-US" sz="2400" dirty="0"/>
              <a:t> di migrations</a:t>
            </a:r>
            <a:endParaRPr sz="24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303AB59-1E9E-84F6-9A5B-6E172648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72" y="1514060"/>
            <a:ext cx="5637524" cy="33564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subTitle" idx="1"/>
          </p:nvPr>
        </p:nvSpPr>
        <p:spPr>
          <a:xfrm>
            <a:off x="5215005" y="1107103"/>
            <a:ext cx="3643702" cy="2750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D" sz="1600" dirty="0" err="1"/>
              <a:t>Penjelasan</a:t>
            </a:r>
            <a:r>
              <a:rPr lang="en-ID" sz="1600" dirty="0"/>
              <a:t> </a:t>
            </a:r>
            <a:r>
              <a:rPr lang="en-ID" sz="1600" dirty="0" err="1"/>
              <a:t>isi</a:t>
            </a:r>
            <a:r>
              <a:rPr lang="en-ID" sz="1600" dirty="0"/>
              <a:t> </a:t>
            </a:r>
            <a:r>
              <a:rPr lang="en-ID" sz="1600" dirty="0" err="1"/>
              <a:t>tentang</a:t>
            </a:r>
            <a:r>
              <a:rPr lang="en-ID" sz="1600" dirty="0"/>
              <a:t> source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           </a:t>
            </a:r>
            <a:r>
              <a:rPr lang="en-ID" sz="1600" dirty="0" err="1"/>
              <a:t>Aplikasi</a:t>
            </a:r>
            <a:r>
              <a:rPr lang="en-ID" sz="1600" dirty="0"/>
              <a:t> </a:t>
            </a:r>
            <a:r>
              <a:rPr lang="en-ID" sz="1600" dirty="0" err="1"/>
              <a:t>lego</a:t>
            </a:r>
            <a:r>
              <a:rPr lang="en-ID" sz="1600" dirty="0"/>
              <a:t> </a:t>
            </a:r>
            <a:r>
              <a:rPr lang="en-ID" sz="1600" dirty="0" err="1"/>
              <a:t>memanfaatkan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yang </a:t>
            </a:r>
            <a:r>
              <a:rPr lang="en-ID" sz="1600" dirty="0" err="1"/>
              <a:t>diberikan</a:t>
            </a:r>
            <a:r>
              <a:rPr lang="en-ID" sz="1600" dirty="0"/>
              <a:t> oleh framework </a:t>
            </a:r>
            <a:r>
              <a:rPr lang="en-ID" sz="1600" dirty="0" err="1"/>
              <a:t>laravel</a:t>
            </a:r>
            <a:r>
              <a:rPr lang="en-ID" sz="1600" dirty="0"/>
              <a:t> </a:t>
            </a:r>
            <a:r>
              <a:rPr lang="en-ID" sz="1600" dirty="0" err="1"/>
              <a:t>yaitu</a:t>
            </a:r>
            <a:r>
              <a:rPr lang="en-ID" sz="1600" dirty="0"/>
              <a:t> MVC model view controller. </a:t>
            </a:r>
            <a:r>
              <a:rPr lang="en-ID" sz="1600" dirty="0" err="1"/>
              <a:t>Tampilan</a:t>
            </a:r>
            <a:r>
              <a:rPr lang="en-ID" sz="1600" dirty="0"/>
              <a:t> yang </a:t>
            </a:r>
            <a:r>
              <a:rPr lang="en-ID" sz="1600" dirty="0" err="1"/>
              <a:t>digunakan</a:t>
            </a:r>
            <a:r>
              <a:rPr lang="en-ID" sz="1600" dirty="0"/>
              <a:t> juga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bawaan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framework </a:t>
            </a:r>
            <a:r>
              <a:rPr lang="en-ID" sz="1600" dirty="0" err="1"/>
              <a:t>laravel</a:t>
            </a:r>
            <a:r>
              <a:rPr lang="en-ID" sz="1600" dirty="0"/>
              <a:t> </a:t>
            </a:r>
            <a:r>
              <a:rPr lang="en-ID" sz="1600" dirty="0" err="1"/>
              <a:t>yaitu</a:t>
            </a:r>
            <a:r>
              <a:rPr lang="en-ID" sz="1600" dirty="0"/>
              <a:t> blade.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E058243-69D6-7F48-C8E8-3E668E7E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0" y="1194886"/>
            <a:ext cx="4889805" cy="27505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subTitle" idx="1"/>
          </p:nvPr>
        </p:nvSpPr>
        <p:spPr>
          <a:xfrm>
            <a:off x="1309419" y="2940019"/>
            <a:ext cx="6773875" cy="2102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D" sz="1600" dirty="0" err="1"/>
              <a:t>Penambahan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searching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D" sz="1600" dirty="0"/>
              <a:t>	</a:t>
            </a:r>
            <a:r>
              <a:rPr lang="en-ID" sz="1600" dirty="0" err="1"/>
              <a:t>fitur</a:t>
            </a:r>
            <a:r>
              <a:rPr lang="en-ID" sz="1600" dirty="0"/>
              <a:t> search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nn-NO" sz="1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Mencari, menjelajah, dan mengumpulkan data - data dan informasi yang dibutuhkan sesuai kata kunci yang dimasukkan ke dalamnya</a:t>
            </a: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D" sz="1600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ID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           </a:t>
            </a:r>
            <a:endParaRPr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007315F-0EFF-C1E0-C5F9-785081AB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12" y="188601"/>
            <a:ext cx="5561691" cy="121482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3550A9-CEA5-A8D3-0DBD-CEE08806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078" y="1482487"/>
            <a:ext cx="5088560" cy="12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458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8"/>
          <p:cNvSpPr txBox="1">
            <a:spLocks noGrp="1"/>
          </p:cNvSpPr>
          <p:nvPr>
            <p:ph type="title"/>
          </p:nvPr>
        </p:nvSpPr>
        <p:spPr>
          <a:xfrm>
            <a:off x="1199692" y="-162677"/>
            <a:ext cx="6744614" cy="1239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Gambaran </a:t>
            </a:r>
            <a:r>
              <a:rPr lang="en-US" sz="2700" dirty="0" err="1"/>
              <a:t>ScreenShoot</a:t>
            </a:r>
            <a:r>
              <a:rPr lang="en-US" sz="2700" dirty="0"/>
              <a:t> Dari </a:t>
            </a:r>
            <a:r>
              <a:rPr lang="en-US" sz="2700" dirty="0" err="1"/>
              <a:t>Tampilan</a:t>
            </a:r>
            <a:r>
              <a:rPr lang="en-US" sz="2700" dirty="0"/>
              <a:t> Lego</a:t>
            </a:r>
            <a:endParaRPr sz="27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2CADEC-AA44-A19B-FEC3-53AD75B8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1" y="874900"/>
            <a:ext cx="3811970" cy="194673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76F80-4AAE-4B52-AAAB-21DCD8E9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77" y="874900"/>
            <a:ext cx="4150210" cy="1946731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025844-07AD-4488-B196-9A2085839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01" y="3019008"/>
            <a:ext cx="3823651" cy="194767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2D5B4-1345-4C35-92A6-FAAC34A8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577" y="3019008"/>
            <a:ext cx="4150210" cy="19476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16;p49">
            <a:extLst>
              <a:ext uri="{FF2B5EF4-FFF2-40B4-BE49-F238E27FC236}">
                <a16:creationId xmlns:a16="http://schemas.microsoft.com/office/drawing/2014/main" id="{7135A0F7-345F-423D-823B-986D7FF577E8}"/>
              </a:ext>
            </a:extLst>
          </p:cNvPr>
          <p:cNvSpPr txBox="1">
            <a:spLocks/>
          </p:cNvSpPr>
          <p:nvPr/>
        </p:nvSpPr>
        <p:spPr>
          <a:xfrm>
            <a:off x="2785730" y="697203"/>
            <a:ext cx="3572539" cy="3077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“If you feel like giving up, just remember that most important things in the world exist because people who invented them did not stop trying.”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" name="Google Shape;815;p49">
            <a:extLst>
              <a:ext uri="{FF2B5EF4-FFF2-40B4-BE49-F238E27FC236}">
                <a16:creationId xmlns:a16="http://schemas.microsoft.com/office/drawing/2014/main" id="{51453D8E-EDAA-4A22-928E-CD7647BC5E4D}"/>
              </a:ext>
            </a:extLst>
          </p:cNvPr>
          <p:cNvSpPr txBox="1">
            <a:spLocks/>
          </p:cNvSpPr>
          <p:nvPr/>
        </p:nvSpPr>
        <p:spPr>
          <a:xfrm>
            <a:off x="3017192" y="2948351"/>
            <a:ext cx="25992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800" dirty="0"/>
              <a:t>—</a:t>
            </a:r>
            <a:r>
              <a:rPr lang="en-US" sz="1600" dirty="0"/>
              <a:t>SOMEONE</a:t>
            </a:r>
            <a:r>
              <a:rPr lang="en-US" sz="1800" dirty="0"/>
              <a:t> FAMOUS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49"/>
          <p:cNvCxnSpPr/>
          <p:nvPr/>
        </p:nvCxnSpPr>
        <p:spPr>
          <a:xfrm rot="10800000">
            <a:off x="4572000" y="2370700"/>
            <a:ext cx="0" cy="131880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" name="Google Shape;1449;p78">
            <a:extLst>
              <a:ext uri="{FF2B5EF4-FFF2-40B4-BE49-F238E27FC236}">
                <a16:creationId xmlns:a16="http://schemas.microsoft.com/office/drawing/2014/main" id="{21033174-0BB9-415A-846E-C0F5EFB51288}"/>
              </a:ext>
            </a:extLst>
          </p:cNvPr>
          <p:cNvGrpSpPr/>
          <p:nvPr/>
        </p:nvGrpSpPr>
        <p:grpSpPr>
          <a:xfrm>
            <a:off x="612869" y="811860"/>
            <a:ext cx="3925731" cy="4331640"/>
            <a:chOff x="1082262" y="238250"/>
            <a:chExt cx="5523752" cy="6106062"/>
          </a:xfrm>
        </p:grpSpPr>
        <p:sp>
          <p:nvSpPr>
            <p:cNvPr id="39" name="Google Shape;1450;p78">
              <a:extLst>
                <a:ext uri="{FF2B5EF4-FFF2-40B4-BE49-F238E27FC236}">
                  <a16:creationId xmlns:a16="http://schemas.microsoft.com/office/drawing/2014/main" id="{3284F08A-9B02-4667-8195-4E854B1655D7}"/>
                </a:ext>
              </a:extLst>
            </p:cNvPr>
            <p:cNvSpPr/>
            <p:nvPr/>
          </p:nvSpPr>
          <p:spPr>
            <a:xfrm>
              <a:off x="3794500" y="657275"/>
              <a:ext cx="168975" cy="190900"/>
            </a:xfrm>
            <a:custGeom>
              <a:avLst/>
              <a:gdLst/>
              <a:ahLst/>
              <a:cxnLst/>
              <a:rect l="l" t="t" r="r" b="b"/>
              <a:pathLst>
                <a:path w="6759" h="7636" extrusionOk="0">
                  <a:moveTo>
                    <a:pt x="6346" y="0"/>
                  </a:moveTo>
                  <a:cubicBezTo>
                    <a:pt x="4179" y="2270"/>
                    <a:pt x="2064" y="4695"/>
                    <a:pt x="0" y="7274"/>
                  </a:cubicBezTo>
                  <a:lnTo>
                    <a:pt x="465" y="7635"/>
                  </a:lnTo>
                  <a:cubicBezTo>
                    <a:pt x="2477" y="5107"/>
                    <a:pt x="4592" y="2631"/>
                    <a:pt x="6758" y="413"/>
                  </a:cubicBezTo>
                  <a:lnTo>
                    <a:pt x="6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51;p78">
              <a:extLst>
                <a:ext uri="{FF2B5EF4-FFF2-40B4-BE49-F238E27FC236}">
                  <a16:creationId xmlns:a16="http://schemas.microsoft.com/office/drawing/2014/main" id="{E580996F-B344-40C6-A10B-F0B73A201B44}"/>
                </a:ext>
              </a:extLst>
            </p:cNvPr>
            <p:cNvSpPr/>
            <p:nvPr/>
          </p:nvSpPr>
          <p:spPr>
            <a:xfrm>
              <a:off x="3693900" y="901025"/>
              <a:ext cx="63225" cy="74825"/>
            </a:xfrm>
            <a:custGeom>
              <a:avLst/>
              <a:gdLst/>
              <a:ahLst/>
              <a:cxnLst/>
              <a:rect l="l" t="t" r="r" b="b"/>
              <a:pathLst>
                <a:path w="2529" h="2993" extrusionOk="0">
                  <a:moveTo>
                    <a:pt x="2064" y="0"/>
                  </a:moveTo>
                  <a:lnTo>
                    <a:pt x="1" y="2631"/>
                  </a:lnTo>
                  <a:lnTo>
                    <a:pt x="465" y="2992"/>
                  </a:lnTo>
                  <a:lnTo>
                    <a:pt x="2528" y="361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52;p78">
              <a:extLst>
                <a:ext uri="{FF2B5EF4-FFF2-40B4-BE49-F238E27FC236}">
                  <a16:creationId xmlns:a16="http://schemas.microsoft.com/office/drawing/2014/main" id="{D67AD0BE-73E8-404F-8FFC-7437689DCD7E}"/>
                </a:ext>
              </a:extLst>
            </p:cNvPr>
            <p:cNvSpPr/>
            <p:nvPr/>
          </p:nvSpPr>
          <p:spPr>
            <a:xfrm>
              <a:off x="2655700" y="238250"/>
              <a:ext cx="2606500" cy="2968775"/>
            </a:xfrm>
            <a:custGeom>
              <a:avLst/>
              <a:gdLst/>
              <a:ahLst/>
              <a:cxnLst/>
              <a:rect l="l" t="t" r="r" b="b"/>
              <a:pathLst>
                <a:path w="104260" h="118751" extrusionOk="0">
                  <a:moveTo>
                    <a:pt x="85789" y="1"/>
                  </a:moveTo>
                  <a:cubicBezTo>
                    <a:pt x="74912" y="1"/>
                    <a:pt x="59889" y="9222"/>
                    <a:pt x="47152" y="25273"/>
                  </a:cubicBezTo>
                  <a:lnTo>
                    <a:pt x="1" y="84702"/>
                  </a:lnTo>
                  <a:lnTo>
                    <a:pt x="48338" y="118750"/>
                  </a:lnTo>
                  <a:lnTo>
                    <a:pt x="88370" y="54317"/>
                  </a:lnTo>
                  <a:cubicBezTo>
                    <a:pt x="102350" y="31773"/>
                    <a:pt x="104259" y="9590"/>
                    <a:pt x="94096" y="2420"/>
                  </a:cubicBezTo>
                  <a:cubicBezTo>
                    <a:pt x="91788" y="787"/>
                    <a:pt x="88965" y="1"/>
                    <a:pt x="85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53;p78">
              <a:extLst>
                <a:ext uri="{FF2B5EF4-FFF2-40B4-BE49-F238E27FC236}">
                  <a16:creationId xmlns:a16="http://schemas.microsoft.com/office/drawing/2014/main" id="{3FEA6CBF-6078-489A-9D96-BCC8E310E0FD}"/>
                </a:ext>
              </a:extLst>
            </p:cNvPr>
            <p:cNvSpPr/>
            <p:nvPr/>
          </p:nvSpPr>
          <p:spPr>
            <a:xfrm>
              <a:off x="2487342" y="2186975"/>
              <a:ext cx="1539925" cy="1200800"/>
            </a:xfrm>
            <a:custGeom>
              <a:avLst/>
              <a:gdLst/>
              <a:ahLst/>
              <a:cxnLst/>
              <a:rect l="l" t="t" r="r" b="b"/>
              <a:pathLst>
                <a:path w="61597" h="48032" extrusionOk="0">
                  <a:moveTo>
                    <a:pt x="21864" y="1"/>
                  </a:moveTo>
                  <a:cubicBezTo>
                    <a:pt x="15427" y="1"/>
                    <a:pt x="9839" y="2297"/>
                    <a:pt x="6604" y="6908"/>
                  </a:cubicBezTo>
                  <a:cubicBezTo>
                    <a:pt x="1" y="16194"/>
                    <a:pt x="5520" y="31361"/>
                    <a:pt x="18933" y="40853"/>
                  </a:cubicBezTo>
                  <a:cubicBezTo>
                    <a:pt x="25697" y="45632"/>
                    <a:pt x="33187" y="48031"/>
                    <a:pt x="39785" y="48031"/>
                  </a:cubicBezTo>
                  <a:cubicBezTo>
                    <a:pt x="46222" y="48031"/>
                    <a:pt x="51809" y="45748"/>
                    <a:pt x="55045" y="41162"/>
                  </a:cubicBezTo>
                  <a:cubicBezTo>
                    <a:pt x="61596" y="31877"/>
                    <a:pt x="56076" y="16658"/>
                    <a:pt x="42715" y="7218"/>
                  </a:cubicBezTo>
                  <a:cubicBezTo>
                    <a:pt x="35952" y="2413"/>
                    <a:pt x="28462" y="1"/>
                    <a:pt x="21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4;p78">
              <a:extLst>
                <a:ext uri="{FF2B5EF4-FFF2-40B4-BE49-F238E27FC236}">
                  <a16:creationId xmlns:a16="http://schemas.microsoft.com/office/drawing/2014/main" id="{60191E25-968A-4249-8841-3BB704676BD5}"/>
                </a:ext>
              </a:extLst>
            </p:cNvPr>
            <p:cNvSpPr/>
            <p:nvPr/>
          </p:nvSpPr>
          <p:spPr>
            <a:xfrm>
              <a:off x="2487342" y="2186975"/>
              <a:ext cx="1539925" cy="1200800"/>
            </a:xfrm>
            <a:custGeom>
              <a:avLst/>
              <a:gdLst/>
              <a:ahLst/>
              <a:cxnLst/>
              <a:rect l="l" t="t" r="r" b="b"/>
              <a:pathLst>
                <a:path w="61597" h="48032" extrusionOk="0">
                  <a:moveTo>
                    <a:pt x="21864" y="1"/>
                  </a:moveTo>
                  <a:cubicBezTo>
                    <a:pt x="15427" y="1"/>
                    <a:pt x="9839" y="2297"/>
                    <a:pt x="6604" y="6908"/>
                  </a:cubicBezTo>
                  <a:cubicBezTo>
                    <a:pt x="1" y="16194"/>
                    <a:pt x="5520" y="31361"/>
                    <a:pt x="18933" y="40853"/>
                  </a:cubicBezTo>
                  <a:cubicBezTo>
                    <a:pt x="25697" y="45632"/>
                    <a:pt x="33187" y="48031"/>
                    <a:pt x="39785" y="48031"/>
                  </a:cubicBezTo>
                  <a:cubicBezTo>
                    <a:pt x="46222" y="48031"/>
                    <a:pt x="51809" y="45748"/>
                    <a:pt x="55045" y="41162"/>
                  </a:cubicBezTo>
                  <a:cubicBezTo>
                    <a:pt x="61596" y="31877"/>
                    <a:pt x="56076" y="16658"/>
                    <a:pt x="42715" y="7218"/>
                  </a:cubicBezTo>
                  <a:cubicBezTo>
                    <a:pt x="35952" y="2413"/>
                    <a:pt x="28462" y="1"/>
                    <a:pt x="21864" y="1"/>
                  </a:cubicBez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5;p78">
              <a:extLst>
                <a:ext uri="{FF2B5EF4-FFF2-40B4-BE49-F238E27FC236}">
                  <a16:creationId xmlns:a16="http://schemas.microsoft.com/office/drawing/2014/main" id="{7EB7363F-5D28-4730-B7F9-B5392D049A59}"/>
                </a:ext>
              </a:extLst>
            </p:cNvPr>
            <p:cNvSpPr/>
            <p:nvPr/>
          </p:nvSpPr>
          <p:spPr>
            <a:xfrm>
              <a:off x="2680200" y="1905725"/>
              <a:ext cx="1476725" cy="1265175"/>
            </a:xfrm>
            <a:custGeom>
              <a:avLst/>
              <a:gdLst/>
              <a:ahLst/>
              <a:cxnLst/>
              <a:rect l="l" t="t" r="r" b="b"/>
              <a:pathLst>
                <a:path w="59069" h="50607" extrusionOk="0">
                  <a:moveTo>
                    <a:pt x="20320" y="1"/>
                  </a:moveTo>
                  <a:cubicBezTo>
                    <a:pt x="17227" y="1"/>
                    <a:pt x="14384" y="548"/>
                    <a:pt x="11969" y="1650"/>
                  </a:cubicBezTo>
                  <a:lnTo>
                    <a:pt x="1" y="16714"/>
                  </a:lnTo>
                  <a:cubicBezTo>
                    <a:pt x="3337" y="12990"/>
                    <a:pt x="8441" y="11137"/>
                    <a:pt x="14230" y="11137"/>
                  </a:cubicBezTo>
                  <a:cubicBezTo>
                    <a:pt x="20792" y="11137"/>
                    <a:pt x="28234" y="13519"/>
                    <a:pt x="34977" y="18261"/>
                  </a:cubicBezTo>
                  <a:cubicBezTo>
                    <a:pt x="47616" y="27186"/>
                    <a:pt x="53291" y="41269"/>
                    <a:pt x="48184" y="50607"/>
                  </a:cubicBezTo>
                  <a:lnTo>
                    <a:pt x="58243" y="34511"/>
                  </a:lnTo>
                  <a:cubicBezTo>
                    <a:pt x="59069" y="26051"/>
                    <a:pt x="53033" y="15269"/>
                    <a:pt x="42303" y="7737"/>
                  </a:cubicBezTo>
                  <a:cubicBezTo>
                    <a:pt x="35014" y="2607"/>
                    <a:pt x="27071" y="1"/>
                    <a:pt x="20320" y="1"/>
                  </a:cubicBez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56;p78">
              <a:extLst>
                <a:ext uri="{FF2B5EF4-FFF2-40B4-BE49-F238E27FC236}">
                  <a16:creationId xmlns:a16="http://schemas.microsoft.com/office/drawing/2014/main" id="{428FA2D3-8142-42B5-A64B-065003F8E3A6}"/>
                </a:ext>
              </a:extLst>
            </p:cNvPr>
            <p:cNvSpPr/>
            <p:nvPr/>
          </p:nvSpPr>
          <p:spPr>
            <a:xfrm>
              <a:off x="4033100" y="884250"/>
              <a:ext cx="708050" cy="559075"/>
            </a:xfrm>
            <a:custGeom>
              <a:avLst/>
              <a:gdLst/>
              <a:ahLst/>
              <a:cxnLst/>
              <a:rect l="l" t="t" r="r" b="b"/>
              <a:pathLst>
                <a:path w="28322" h="22363" extrusionOk="0">
                  <a:moveTo>
                    <a:pt x="5159" y="1"/>
                  </a:moveTo>
                  <a:lnTo>
                    <a:pt x="5159" y="1"/>
                  </a:lnTo>
                  <a:cubicBezTo>
                    <a:pt x="2218" y="4643"/>
                    <a:pt x="0" y="13362"/>
                    <a:pt x="8718" y="19501"/>
                  </a:cubicBezTo>
                  <a:cubicBezTo>
                    <a:pt x="11656" y="21557"/>
                    <a:pt x="14443" y="22363"/>
                    <a:pt x="16978" y="22363"/>
                  </a:cubicBezTo>
                  <a:cubicBezTo>
                    <a:pt x="22013" y="22363"/>
                    <a:pt x="26057" y="19184"/>
                    <a:pt x="28322" y="16302"/>
                  </a:cubicBezTo>
                  <a:lnTo>
                    <a:pt x="5159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57;p78">
              <a:extLst>
                <a:ext uri="{FF2B5EF4-FFF2-40B4-BE49-F238E27FC236}">
                  <a16:creationId xmlns:a16="http://schemas.microsoft.com/office/drawing/2014/main" id="{07F92875-7377-479D-80A8-E57D1D18D2FA}"/>
                </a:ext>
              </a:extLst>
            </p:cNvPr>
            <p:cNvSpPr/>
            <p:nvPr/>
          </p:nvSpPr>
          <p:spPr>
            <a:xfrm>
              <a:off x="4022775" y="759350"/>
              <a:ext cx="785450" cy="658125"/>
            </a:xfrm>
            <a:custGeom>
              <a:avLst/>
              <a:gdLst/>
              <a:ahLst/>
              <a:cxnLst/>
              <a:rect l="l" t="t" r="r" b="b"/>
              <a:pathLst>
                <a:path w="31418" h="26325" extrusionOk="0">
                  <a:moveTo>
                    <a:pt x="15627" y="1"/>
                  </a:moveTo>
                  <a:cubicBezTo>
                    <a:pt x="13672" y="1"/>
                    <a:pt x="11725" y="398"/>
                    <a:pt x="9957" y="1282"/>
                  </a:cubicBezTo>
                  <a:cubicBezTo>
                    <a:pt x="2477" y="4997"/>
                    <a:pt x="0" y="16088"/>
                    <a:pt x="10112" y="23207"/>
                  </a:cubicBezTo>
                  <a:cubicBezTo>
                    <a:pt x="13222" y="25392"/>
                    <a:pt x="16293" y="26325"/>
                    <a:pt x="19081" y="26325"/>
                  </a:cubicBezTo>
                  <a:cubicBezTo>
                    <a:pt x="25308" y="26325"/>
                    <a:pt x="30121" y="21671"/>
                    <a:pt x="30798" y="15933"/>
                  </a:cubicBezTo>
                  <a:cubicBezTo>
                    <a:pt x="31417" y="10774"/>
                    <a:pt x="28528" y="5564"/>
                    <a:pt x="24505" y="2778"/>
                  </a:cubicBezTo>
                  <a:cubicBezTo>
                    <a:pt x="22013" y="1053"/>
                    <a:pt x="18809" y="1"/>
                    <a:pt x="15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58;p78">
              <a:extLst>
                <a:ext uri="{FF2B5EF4-FFF2-40B4-BE49-F238E27FC236}">
                  <a16:creationId xmlns:a16="http://schemas.microsoft.com/office/drawing/2014/main" id="{B2979D58-B3AB-494C-9777-2B014E4FD81D}"/>
                </a:ext>
              </a:extLst>
            </p:cNvPr>
            <p:cNvSpPr/>
            <p:nvPr/>
          </p:nvSpPr>
          <p:spPr>
            <a:xfrm>
              <a:off x="4160775" y="817175"/>
              <a:ext cx="584250" cy="540150"/>
            </a:xfrm>
            <a:custGeom>
              <a:avLst/>
              <a:gdLst/>
              <a:ahLst/>
              <a:cxnLst/>
              <a:rect l="l" t="t" r="r" b="b"/>
              <a:pathLst>
                <a:path w="23370" h="21606" extrusionOk="0">
                  <a:moveTo>
                    <a:pt x="10185" y="1"/>
                  </a:moveTo>
                  <a:cubicBezTo>
                    <a:pt x="8519" y="1"/>
                    <a:pt x="6907" y="339"/>
                    <a:pt x="5520" y="1033"/>
                  </a:cubicBezTo>
                  <a:cubicBezTo>
                    <a:pt x="2528" y="2529"/>
                    <a:pt x="568" y="5418"/>
                    <a:pt x="310" y="8771"/>
                  </a:cubicBezTo>
                  <a:cubicBezTo>
                    <a:pt x="0" y="12537"/>
                    <a:pt x="2012" y="16148"/>
                    <a:pt x="5933" y="18882"/>
                  </a:cubicBezTo>
                  <a:cubicBezTo>
                    <a:pt x="8475" y="20688"/>
                    <a:pt x="11103" y="21605"/>
                    <a:pt x="13565" y="21605"/>
                  </a:cubicBezTo>
                  <a:cubicBezTo>
                    <a:pt x="14901" y="21605"/>
                    <a:pt x="16188" y="21335"/>
                    <a:pt x="17385" y="20791"/>
                  </a:cubicBezTo>
                  <a:cubicBezTo>
                    <a:pt x="20429" y="19450"/>
                    <a:pt x="22493" y="16561"/>
                    <a:pt x="22905" y="13259"/>
                  </a:cubicBezTo>
                  <a:cubicBezTo>
                    <a:pt x="23370" y="9390"/>
                    <a:pt x="21203" y="4902"/>
                    <a:pt x="17592" y="2322"/>
                  </a:cubicBezTo>
                  <a:cubicBezTo>
                    <a:pt x="15408" y="794"/>
                    <a:pt x="12733" y="1"/>
                    <a:pt x="10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59;p78">
              <a:extLst>
                <a:ext uri="{FF2B5EF4-FFF2-40B4-BE49-F238E27FC236}">
                  <a16:creationId xmlns:a16="http://schemas.microsoft.com/office/drawing/2014/main" id="{2E72142F-2C43-4FAA-9F87-BA83DCF4606B}"/>
                </a:ext>
              </a:extLst>
            </p:cNvPr>
            <p:cNvSpPr/>
            <p:nvPr/>
          </p:nvSpPr>
          <p:spPr>
            <a:xfrm>
              <a:off x="4160775" y="817175"/>
              <a:ext cx="584250" cy="540150"/>
            </a:xfrm>
            <a:custGeom>
              <a:avLst/>
              <a:gdLst/>
              <a:ahLst/>
              <a:cxnLst/>
              <a:rect l="l" t="t" r="r" b="b"/>
              <a:pathLst>
                <a:path w="23370" h="21606" extrusionOk="0">
                  <a:moveTo>
                    <a:pt x="10185" y="1"/>
                  </a:moveTo>
                  <a:cubicBezTo>
                    <a:pt x="8519" y="1"/>
                    <a:pt x="6907" y="339"/>
                    <a:pt x="5520" y="1033"/>
                  </a:cubicBezTo>
                  <a:cubicBezTo>
                    <a:pt x="2528" y="2529"/>
                    <a:pt x="568" y="5418"/>
                    <a:pt x="310" y="8771"/>
                  </a:cubicBezTo>
                  <a:cubicBezTo>
                    <a:pt x="0" y="12537"/>
                    <a:pt x="2012" y="16148"/>
                    <a:pt x="5933" y="18882"/>
                  </a:cubicBezTo>
                  <a:cubicBezTo>
                    <a:pt x="8475" y="20688"/>
                    <a:pt x="11103" y="21605"/>
                    <a:pt x="13565" y="21605"/>
                  </a:cubicBezTo>
                  <a:cubicBezTo>
                    <a:pt x="14901" y="21605"/>
                    <a:pt x="16188" y="21335"/>
                    <a:pt x="17385" y="20791"/>
                  </a:cubicBezTo>
                  <a:cubicBezTo>
                    <a:pt x="20429" y="19450"/>
                    <a:pt x="22493" y="16561"/>
                    <a:pt x="22905" y="13259"/>
                  </a:cubicBezTo>
                  <a:cubicBezTo>
                    <a:pt x="23370" y="9390"/>
                    <a:pt x="21203" y="4902"/>
                    <a:pt x="17592" y="2322"/>
                  </a:cubicBezTo>
                  <a:cubicBezTo>
                    <a:pt x="15408" y="794"/>
                    <a:pt x="12733" y="1"/>
                    <a:pt x="10185" y="1"/>
                  </a:cubicBezTo>
                  <a:close/>
                </a:path>
              </a:pathLst>
            </a:custGeom>
            <a:solidFill>
              <a:srgbClr val="000000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60;p78">
              <a:extLst>
                <a:ext uri="{FF2B5EF4-FFF2-40B4-BE49-F238E27FC236}">
                  <a16:creationId xmlns:a16="http://schemas.microsoft.com/office/drawing/2014/main" id="{F9F73D62-DEAF-4A08-A7EE-1053B3A7EECD}"/>
                </a:ext>
              </a:extLst>
            </p:cNvPr>
            <p:cNvSpPr/>
            <p:nvPr/>
          </p:nvSpPr>
          <p:spPr>
            <a:xfrm>
              <a:off x="4159475" y="842975"/>
              <a:ext cx="567500" cy="517750"/>
            </a:xfrm>
            <a:custGeom>
              <a:avLst/>
              <a:gdLst/>
              <a:ahLst/>
              <a:cxnLst/>
              <a:rect l="l" t="t" r="r" b="b"/>
              <a:pathLst>
                <a:path w="22700" h="20710" extrusionOk="0">
                  <a:moveTo>
                    <a:pt x="9072" y="0"/>
                  </a:moveTo>
                  <a:cubicBezTo>
                    <a:pt x="7608" y="0"/>
                    <a:pt x="6210" y="270"/>
                    <a:pt x="5005" y="826"/>
                  </a:cubicBezTo>
                  <a:cubicBezTo>
                    <a:pt x="2167" y="2116"/>
                    <a:pt x="259" y="4902"/>
                    <a:pt x="156" y="7997"/>
                  </a:cubicBezTo>
                  <a:cubicBezTo>
                    <a:pt x="1" y="11608"/>
                    <a:pt x="2064" y="15116"/>
                    <a:pt x="5985" y="17850"/>
                  </a:cubicBezTo>
                  <a:cubicBezTo>
                    <a:pt x="8653" y="19746"/>
                    <a:pt x="11368" y="20710"/>
                    <a:pt x="13871" y="20710"/>
                  </a:cubicBezTo>
                  <a:cubicBezTo>
                    <a:pt x="15047" y="20710"/>
                    <a:pt x="16176" y="20497"/>
                    <a:pt x="17231" y="20068"/>
                  </a:cubicBezTo>
                  <a:cubicBezTo>
                    <a:pt x="20120" y="18882"/>
                    <a:pt x="22132" y="16199"/>
                    <a:pt x="22390" y="13052"/>
                  </a:cubicBezTo>
                  <a:cubicBezTo>
                    <a:pt x="22699" y="9390"/>
                    <a:pt x="20429" y="5005"/>
                    <a:pt x="16818" y="2477"/>
                  </a:cubicBezTo>
                  <a:cubicBezTo>
                    <a:pt x="14505" y="857"/>
                    <a:pt x="11683" y="0"/>
                    <a:pt x="9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61;p78">
              <a:extLst>
                <a:ext uri="{FF2B5EF4-FFF2-40B4-BE49-F238E27FC236}">
                  <a16:creationId xmlns:a16="http://schemas.microsoft.com/office/drawing/2014/main" id="{F0AA3200-2DB8-4B3A-81D4-DE6AC7B9B946}"/>
                </a:ext>
              </a:extLst>
            </p:cNvPr>
            <p:cNvSpPr/>
            <p:nvPr/>
          </p:nvSpPr>
          <p:spPr>
            <a:xfrm>
              <a:off x="4160775" y="853300"/>
              <a:ext cx="487525" cy="316000"/>
            </a:xfrm>
            <a:custGeom>
              <a:avLst/>
              <a:gdLst/>
              <a:ahLst/>
              <a:cxnLst/>
              <a:rect l="l" t="t" r="r" b="b"/>
              <a:pathLst>
                <a:path w="19501" h="12640" extrusionOk="0">
                  <a:moveTo>
                    <a:pt x="19500" y="4592"/>
                  </a:moveTo>
                  <a:lnTo>
                    <a:pt x="19469" y="4606"/>
                  </a:lnTo>
                  <a:lnTo>
                    <a:pt x="19469" y="4606"/>
                  </a:lnTo>
                  <a:cubicBezTo>
                    <a:pt x="19480" y="4618"/>
                    <a:pt x="19490" y="4631"/>
                    <a:pt x="19500" y="4643"/>
                  </a:cubicBezTo>
                  <a:lnTo>
                    <a:pt x="19500" y="4592"/>
                  </a:lnTo>
                  <a:close/>
                  <a:moveTo>
                    <a:pt x="12278" y="0"/>
                  </a:moveTo>
                  <a:lnTo>
                    <a:pt x="568" y="5159"/>
                  </a:lnTo>
                  <a:cubicBezTo>
                    <a:pt x="258" y="5933"/>
                    <a:pt x="104" y="6758"/>
                    <a:pt x="52" y="7584"/>
                  </a:cubicBezTo>
                  <a:cubicBezTo>
                    <a:pt x="0" y="9338"/>
                    <a:pt x="465" y="11092"/>
                    <a:pt x="1342" y="12639"/>
                  </a:cubicBezTo>
                  <a:lnTo>
                    <a:pt x="19469" y="4606"/>
                  </a:lnTo>
                  <a:lnTo>
                    <a:pt x="19469" y="4606"/>
                  </a:lnTo>
                  <a:cubicBezTo>
                    <a:pt x="17615" y="2355"/>
                    <a:pt x="15100" y="719"/>
                    <a:pt x="12278" y="0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62;p78">
              <a:extLst>
                <a:ext uri="{FF2B5EF4-FFF2-40B4-BE49-F238E27FC236}">
                  <a16:creationId xmlns:a16="http://schemas.microsoft.com/office/drawing/2014/main" id="{B7C09028-B9A0-44FC-B436-5F23B62D6E02}"/>
                </a:ext>
              </a:extLst>
            </p:cNvPr>
            <p:cNvSpPr/>
            <p:nvPr/>
          </p:nvSpPr>
          <p:spPr>
            <a:xfrm>
              <a:off x="4229125" y="1018375"/>
              <a:ext cx="484950" cy="263125"/>
            </a:xfrm>
            <a:custGeom>
              <a:avLst/>
              <a:gdLst/>
              <a:ahLst/>
              <a:cxnLst/>
              <a:rect l="l" t="t" r="r" b="b"/>
              <a:pathLst>
                <a:path w="19398" h="10525" extrusionOk="0">
                  <a:moveTo>
                    <a:pt x="18108" y="1"/>
                  </a:moveTo>
                  <a:lnTo>
                    <a:pt x="1" y="7997"/>
                  </a:lnTo>
                  <a:cubicBezTo>
                    <a:pt x="826" y="8925"/>
                    <a:pt x="1703" y="9802"/>
                    <a:pt x="2735" y="10525"/>
                  </a:cubicBezTo>
                  <a:lnTo>
                    <a:pt x="19397" y="3199"/>
                  </a:lnTo>
                  <a:cubicBezTo>
                    <a:pt x="19140" y="2064"/>
                    <a:pt x="18675" y="981"/>
                    <a:pt x="18108" y="1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63;p78">
              <a:extLst>
                <a:ext uri="{FF2B5EF4-FFF2-40B4-BE49-F238E27FC236}">
                  <a16:creationId xmlns:a16="http://schemas.microsoft.com/office/drawing/2014/main" id="{B056C45B-8E15-49AD-B2F2-CBDDD210A46C}"/>
                </a:ext>
              </a:extLst>
            </p:cNvPr>
            <p:cNvSpPr/>
            <p:nvPr/>
          </p:nvSpPr>
          <p:spPr>
            <a:xfrm>
              <a:off x="4538650" y="238425"/>
              <a:ext cx="638425" cy="500125"/>
            </a:xfrm>
            <a:custGeom>
              <a:avLst/>
              <a:gdLst/>
              <a:ahLst/>
              <a:cxnLst/>
              <a:rect l="l" t="t" r="r" b="b"/>
              <a:pathLst>
                <a:path w="25537" h="20005" extrusionOk="0">
                  <a:moveTo>
                    <a:pt x="10453" y="1"/>
                  </a:moveTo>
                  <a:cubicBezTo>
                    <a:pt x="7274" y="1"/>
                    <a:pt x="3741" y="788"/>
                    <a:pt x="1" y="2309"/>
                  </a:cubicBezTo>
                  <a:cubicBezTo>
                    <a:pt x="876" y="2114"/>
                    <a:pt x="1815" y="2017"/>
                    <a:pt x="2800" y="2017"/>
                  </a:cubicBezTo>
                  <a:cubicBezTo>
                    <a:pt x="6751" y="2017"/>
                    <a:pt x="11451" y="3577"/>
                    <a:pt x="15786" y="6591"/>
                  </a:cubicBezTo>
                  <a:cubicBezTo>
                    <a:pt x="21203" y="10409"/>
                    <a:pt x="24608" y="15568"/>
                    <a:pt x="25175" y="20004"/>
                  </a:cubicBezTo>
                  <a:cubicBezTo>
                    <a:pt x="25536" y="11956"/>
                    <a:pt x="23370" y="5663"/>
                    <a:pt x="18778" y="2413"/>
                  </a:cubicBezTo>
                  <a:cubicBezTo>
                    <a:pt x="16457" y="788"/>
                    <a:pt x="13633" y="1"/>
                    <a:pt x="10453" y="1"/>
                  </a:cubicBezTo>
                  <a:close/>
                </a:path>
              </a:pathLst>
            </a:custGeom>
            <a:solidFill>
              <a:srgbClr val="000000">
                <a:alpha val="10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64;p78">
              <a:extLst>
                <a:ext uri="{FF2B5EF4-FFF2-40B4-BE49-F238E27FC236}">
                  <a16:creationId xmlns:a16="http://schemas.microsoft.com/office/drawing/2014/main" id="{3F587CC2-F837-47AA-8B18-49E439240FB2}"/>
                </a:ext>
              </a:extLst>
            </p:cNvPr>
            <p:cNvSpPr/>
            <p:nvPr/>
          </p:nvSpPr>
          <p:spPr>
            <a:xfrm>
              <a:off x="3133492" y="2444125"/>
              <a:ext cx="470750" cy="369550"/>
            </a:xfrm>
            <a:custGeom>
              <a:avLst/>
              <a:gdLst/>
              <a:ahLst/>
              <a:cxnLst/>
              <a:rect l="l" t="t" r="r" b="b"/>
              <a:pathLst>
                <a:path w="18830" h="14782" extrusionOk="0">
                  <a:moveTo>
                    <a:pt x="6863" y="1"/>
                  </a:moveTo>
                  <a:cubicBezTo>
                    <a:pt x="4842" y="1"/>
                    <a:pt x="3078" y="736"/>
                    <a:pt x="2064" y="2194"/>
                  </a:cubicBezTo>
                  <a:cubicBezTo>
                    <a:pt x="0" y="5082"/>
                    <a:pt x="1651" y="9777"/>
                    <a:pt x="5726" y="12614"/>
                  </a:cubicBezTo>
                  <a:cubicBezTo>
                    <a:pt x="7764" y="14059"/>
                    <a:pt x="10021" y="14781"/>
                    <a:pt x="12026" y="14781"/>
                  </a:cubicBezTo>
                  <a:cubicBezTo>
                    <a:pt x="14032" y="14781"/>
                    <a:pt x="15786" y="14059"/>
                    <a:pt x="16818" y="12614"/>
                  </a:cubicBezTo>
                  <a:cubicBezTo>
                    <a:pt x="18830" y="9725"/>
                    <a:pt x="17179" y="5031"/>
                    <a:pt x="13103" y="2142"/>
                  </a:cubicBezTo>
                  <a:cubicBezTo>
                    <a:pt x="11084" y="710"/>
                    <a:pt x="8849" y="1"/>
                    <a:pt x="68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65;p78">
              <a:extLst>
                <a:ext uri="{FF2B5EF4-FFF2-40B4-BE49-F238E27FC236}">
                  <a16:creationId xmlns:a16="http://schemas.microsoft.com/office/drawing/2014/main" id="{BC243A29-7F09-42DF-A8F9-706D10E56528}"/>
                </a:ext>
              </a:extLst>
            </p:cNvPr>
            <p:cNvSpPr/>
            <p:nvPr/>
          </p:nvSpPr>
          <p:spPr>
            <a:xfrm>
              <a:off x="2642117" y="2371900"/>
              <a:ext cx="468175" cy="367600"/>
            </a:xfrm>
            <a:custGeom>
              <a:avLst/>
              <a:gdLst/>
              <a:ahLst/>
              <a:cxnLst/>
              <a:rect l="l" t="t" r="r" b="b"/>
              <a:pathLst>
                <a:path w="18727" h="14704" extrusionOk="0">
                  <a:moveTo>
                    <a:pt x="6882" y="1"/>
                  </a:moveTo>
                  <a:cubicBezTo>
                    <a:pt x="4868" y="1"/>
                    <a:pt x="3105" y="736"/>
                    <a:pt x="2064" y="2194"/>
                  </a:cubicBezTo>
                  <a:cubicBezTo>
                    <a:pt x="0" y="5031"/>
                    <a:pt x="1651" y="9725"/>
                    <a:pt x="5675" y="12563"/>
                  </a:cubicBezTo>
                  <a:cubicBezTo>
                    <a:pt x="7694" y="13994"/>
                    <a:pt x="9929" y="14704"/>
                    <a:pt x="11915" y="14704"/>
                  </a:cubicBezTo>
                  <a:cubicBezTo>
                    <a:pt x="13936" y="14704"/>
                    <a:pt x="15700" y="13969"/>
                    <a:pt x="16715" y="12511"/>
                  </a:cubicBezTo>
                  <a:cubicBezTo>
                    <a:pt x="18726" y="9622"/>
                    <a:pt x="17127" y="4979"/>
                    <a:pt x="13103" y="2142"/>
                  </a:cubicBezTo>
                  <a:cubicBezTo>
                    <a:pt x="11084" y="710"/>
                    <a:pt x="8862" y="1"/>
                    <a:pt x="6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66;p78">
              <a:extLst>
                <a:ext uri="{FF2B5EF4-FFF2-40B4-BE49-F238E27FC236}">
                  <a16:creationId xmlns:a16="http://schemas.microsoft.com/office/drawing/2014/main" id="{CBD304A8-5E7D-47EF-A094-3CDACEABA3B3}"/>
                </a:ext>
              </a:extLst>
            </p:cNvPr>
            <p:cNvSpPr/>
            <p:nvPr/>
          </p:nvSpPr>
          <p:spPr>
            <a:xfrm>
              <a:off x="3346267" y="2868450"/>
              <a:ext cx="469475" cy="367600"/>
            </a:xfrm>
            <a:custGeom>
              <a:avLst/>
              <a:gdLst/>
              <a:ahLst/>
              <a:cxnLst/>
              <a:rect l="l" t="t" r="r" b="b"/>
              <a:pathLst>
                <a:path w="18779" h="14704" extrusionOk="0">
                  <a:moveTo>
                    <a:pt x="6832" y="0"/>
                  </a:moveTo>
                  <a:cubicBezTo>
                    <a:pt x="4817" y="0"/>
                    <a:pt x="3054" y="736"/>
                    <a:pt x="2013" y="2193"/>
                  </a:cubicBezTo>
                  <a:cubicBezTo>
                    <a:pt x="1" y="5082"/>
                    <a:pt x="1652" y="9725"/>
                    <a:pt x="5727" y="12562"/>
                  </a:cubicBezTo>
                  <a:cubicBezTo>
                    <a:pt x="7721" y="13994"/>
                    <a:pt x="9943" y="14703"/>
                    <a:pt x="11922" y="14703"/>
                  </a:cubicBezTo>
                  <a:cubicBezTo>
                    <a:pt x="13937" y="14703"/>
                    <a:pt x="15700" y="13968"/>
                    <a:pt x="16715" y="12511"/>
                  </a:cubicBezTo>
                  <a:cubicBezTo>
                    <a:pt x="18779" y="9673"/>
                    <a:pt x="17128" y="4979"/>
                    <a:pt x="13053" y="2141"/>
                  </a:cubicBezTo>
                  <a:cubicBezTo>
                    <a:pt x="11033" y="710"/>
                    <a:pt x="8811" y="0"/>
                    <a:pt x="68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67;p78">
              <a:extLst>
                <a:ext uri="{FF2B5EF4-FFF2-40B4-BE49-F238E27FC236}">
                  <a16:creationId xmlns:a16="http://schemas.microsoft.com/office/drawing/2014/main" id="{1D1F96B9-90FA-47FC-978C-0323B4E5B02E}"/>
                </a:ext>
              </a:extLst>
            </p:cNvPr>
            <p:cNvSpPr/>
            <p:nvPr/>
          </p:nvSpPr>
          <p:spPr>
            <a:xfrm>
              <a:off x="2867792" y="2800575"/>
              <a:ext cx="468200" cy="367925"/>
            </a:xfrm>
            <a:custGeom>
              <a:avLst/>
              <a:gdLst/>
              <a:ahLst/>
              <a:cxnLst/>
              <a:rect l="l" t="t" r="r" b="b"/>
              <a:pathLst>
                <a:path w="18728" h="14717" extrusionOk="0">
                  <a:moveTo>
                    <a:pt x="6786" y="1"/>
                  </a:moveTo>
                  <a:cubicBezTo>
                    <a:pt x="4776" y="1"/>
                    <a:pt x="3023" y="723"/>
                    <a:pt x="2013" y="2174"/>
                  </a:cubicBezTo>
                  <a:cubicBezTo>
                    <a:pt x="1" y="5063"/>
                    <a:pt x="1652" y="9706"/>
                    <a:pt x="5676" y="12595"/>
                  </a:cubicBezTo>
                  <a:cubicBezTo>
                    <a:pt x="7704" y="14007"/>
                    <a:pt x="9950" y="14716"/>
                    <a:pt x="11942" y="14716"/>
                  </a:cubicBezTo>
                  <a:cubicBezTo>
                    <a:pt x="13953" y="14716"/>
                    <a:pt x="15705" y="13994"/>
                    <a:pt x="16715" y="12543"/>
                  </a:cubicBezTo>
                  <a:cubicBezTo>
                    <a:pt x="18727" y="9654"/>
                    <a:pt x="17128" y="4960"/>
                    <a:pt x="13053" y="2122"/>
                  </a:cubicBezTo>
                  <a:cubicBezTo>
                    <a:pt x="11024" y="710"/>
                    <a:pt x="8778" y="1"/>
                    <a:pt x="6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68;p78">
              <a:extLst>
                <a:ext uri="{FF2B5EF4-FFF2-40B4-BE49-F238E27FC236}">
                  <a16:creationId xmlns:a16="http://schemas.microsoft.com/office/drawing/2014/main" id="{FA05CA70-59FA-4F93-9A63-3EC3D6D620A9}"/>
                </a:ext>
              </a:extLst>
            </p:cNvPr>
            <p:cNvSpPr/>
            <p:nvPr/>
          </p:nvSpPr>
          <p:spPr>
            <a:xfrm>
              <a:off x="3176596" y="2439475"/>
              <a:ext cx="432075" cy="334200"/>
            </a:xfrm>
            <a:custGeom>
              <a:avLst/>
              <a:gdLst/>
              <a:ahLst/>
              <a:cxnLst/>
              <a:rect l="l" t="t" r="r" b="b"/>
              <a:pathLst>
                <a:path w="17283" h="13368" extrusionOk="0">
                  <a:moveTo>
                    <a:pt x="5289" y="0"/>
                  </a:moveTo>
                  <a:cubicBezTo>
                    <a:pt x="3279" y="0"/>
                    <a:pt x="1527" y="722"/>
                    <a:pt x="516" y="2173"/>
                  </a:cubicBezTo>
                  <a:cubicBezTo>
                    <a:pt x="310" y="2483"/>
                    <a:pt x="103" y="2792"/>
                    <a:pt x="0" y="3153"/>
                  </a:cubicBezTo>
                  <a:cubicBezTo>
                    <a:pt x="1029" y="2262"/>
                    <a:pt x="2453" y="1816"/>
                    <a:pt x="4039" y="1816"/>
                  </a:cubicBezTo>
                  <a:cubicBezTo>
                    <a:pt x="6031" y="1816"/>
                    <a:pt x="8278" y="2520"/>
                    <a:pt x="10318" y="3927"/>
                  </a:cubicBezTo>
                  <a:cubicBezTo>
                    <a:pt x="13929" y="6507"/>
                    <a:pt x="15631" y="10479"/>
                    <a:pt x="14496" y="13368"/>
                  </a:cubicBezTo>
                  <a:cubicBezTo>
                    <a:pt x="14806" y="13110"/>
                    <a:pt x="15012" y="12852"/>
                    <a:pt x="15270" y="12542"/>
                  </a:cubicBezTo>
                  <a:cubicBezTo>
                    <a:pt x="17282" y="9653"/>
                    <a:pt x="15631" y="5011"/>
                    <a:pt x="11556" y="2122"/>
                  </a:cubicBezTo>
                  <a:cubicBezTo>
                    <a:pt x="9527" y="709"/>
                    <a:pt x="7281" y="0"/>
                    <a:pt x="5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9;p78">
              <a:extLst>
                <a:ext uri="{FF2B5EF4-FFF2-40B4-BE49-F238E27FC236}">
                  <a16:creationId xmlns:a16="http://schemas.microsoft.com/office/drawing/2014/main" id="{C4A43AD7-56D4-4100-AAD7-88950ADBEA0D}"/>
                </a:ext>
              </a:extLst>
            </p:cNvPr>
            <p:cNvSpPr/>
            <p:nvPr/>
          </p:nvSpPr>
          <p:spPr>
            <a:xfrm>
              <a:off x="2679517" y="2371900"/>
              <a:ext cx="430775" cy="333425"/>
            </a:xfrm>
            <a:custGeom>
              <a:avLst/>
              <a:gdLst/>
              <a:ahLst/>
              <a:cxnLst/>
              <a:rect l="l" t="t" r="r" b="b"/>
              <a:pathLst>
                <a:path w="17231" h="13337" extrusionOk="0">
                  <a:moveTo>
                    <a:pt x="5316" y="1"/>
                  </a:moveTo>
                  <a:cubicBezTo>
                    <a:pt x="3294" y="1"/>
                    <a:pt x="1531" y="736"/>
                    <a:pt x="516" y="2194"/>
                  </a:cubicBezTo>
                  <a:cubicBezTo>
                    <a:pt x="310" y="2452"/>
                    <a:pt x="103" y="2813"/>
                    <a:pt x="0" y="3122"/>
                  </a:cubicBezTo>
                  <a:cubicBezTo>
                    <a:pt x="1024" y="2235"/>
                    <a:pt x="2439" y="1789"/>
                    <a:pt x="4010" y="1789"/>
                  </a:cubicBezTo>
                  <a:cubicBezTo>
                    <a:pt x="6003" y="1789"/>
                    <a:pt x="8247" y="2506"/>
                    <a:pt x="10266" y="3948"/>
                  </a:cubicBezTo>
                  <a:cubicBezTo>
                    <a:pt x="13929" y="6475"/>
                    <a:pt x="15631" y="10448"/>
                    <a:pt x="14496" y="13337"/>
                  </a:cubicBezTo>
                  <a:cubicBezTo>
                    <a:pt x="14754" y="13079"/>
                    <a:pt x="15012" y="12821"/>
                    <a:pt x="15219" y="12511"/>
                  </a:cubicBezTo>
                  <a:cubicBezTo>
                    <a:pt x="17230" y="9622"/>
                    <a:pt x="15631" y="4979"/>
                    <a:pt x="11556" y="2142"/>
                  </a:cubicBezTo>
                  <a:cubicBezTo>
                    <a:pt x="9536" y="710"/>
                    <a:pt x="7301" y="1"/>
                    <a:pt x="5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70;p78">
              <a:extLst>
                <a:ext uri="{FF2B5EF4-FFF2-40B4-BE49-F238E27FC236}">
                  <a16:creationId xmlns:a16="http://schemas.microsoft.com/office/drawing/2014/main" id="{68A5A3D8-B38E-4936-B309-D6A9648D15B7}"/>
                </a:ext>
              </a:extLst>
            </p:cNvPr>
            <p:cNvSpPr/>
            <p:nvPr/>
          </p:nvSpPr>
          <p:spPr>
            <a:xfrm>
              <a:off x="3383692" y="2868450"/>
              <a:ext cx="432050" cy="333400"/>
            </a:xfrm>
            <a:custGeom>
              <a:avLst/>
              <a:gdLst/>
              <a:ahLst/>
              <a:cxnLst/>
              <a:rect l="l" t="t" r="r" b="b"/>
              <a:pathLst>
                <a:path w="17282" h="13336" extrusionOk="0">
                  <a:moveTo>
                    <a:pt x="5316" y="0"/>
                  </a:moveTo>
                  <a:cubicBezTo>
                    <a:pt x="3294" y="0"/>
                    <a:pt x="1531" y="736"/>
                    <a:pt x="516" y="2193"/>
                  </a:cubicBezTo>
                  <a:cubicBezTo>
                    <a:pt x="310" y="2503"/>
                    <a:pt x="103" y="2812"/>
                    <a:pt x="0" y="3173"/>
                  </a:cubicBezTo>
                  <a:cubicBezTo>
                    <a:pt x="1032" y="2256"/>
                    <a:pt x="2461" y="1797"/>
                    <a:pt x="4052" y="1797"/>
                  </a:cubicBezTo>
                  <a:cubicBezTo>
                    <a:pt x="6041" y="1797"/>
                    <a:pt x="8283" y="2514"/>
                    <a:pt x="10318" y="3947"/>
                  </a:cubicBezTo>
                  <a:cubicBezTo>
                    <a:pt x="13929" y="6475"/>
                    <a:pt x="15631" y="10499"/>
                    <a:pt x="14496" y="13336"/>
                  </a:cubicBezTo>
                  <a:cubicBezTo>
                    <a:pt x="14806" y="13130"/>
                    <a:pt x="15012" y="12820"/>
                    <a:pt x="15218" y="12562"/>
                  </a:cubicBezTo>
                  <a:cubicBezTo>
                    <a:pt x="17282" y="9673"/>
                    <a:pt x="15580" y="4979"/>
                    <a:pt x="11556" y="2141"/>
                  </a:cubicBezTo>
                  <a:cubicBezTo>
                    <a:pt x="9536" y="710"/>
                    <a:pt x="730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71;p78">
              <a:extLst>
                <a:ext uri="{FF2B5EF4-FFF2-40B4-BE49-F238E27FC236}">
                  <a16:creationId xmlns:a16="http://schemas.microsoft.com/office/drawing/2014/main" id="{C8E05007-E5E5-4F51-B820-4C8D8F47F43B}"/>
                </a:ext>
              </a:extLst>
            </p:cNvPr>
            <p:cNvSpPr/>
            <p:nvPr/>
          </p:nvSpPr>
          <p:spPr>
            <a:xfrm>
              <a:off x="2905217" y="2800575"/>
              <a:ext cx="430775" cy="334225"/>
            </a:xfrm>
            <a:custGeom>
              <a:avLst/>
              <a:gdLst/>
              <a:ahLst/>
              <a:cxnLst/>
              <a:rect l="l" t="t" r="r" b="b"/>
              <a:pathLst>
                <a:path w="17231" h="13369" extrusionOk="0">
                  <a:moveTo>
                    <a:pt x="5289" y="1"/>
                  </a:moveTo>
                  <a:cubicBezTo>
                    <a:pt x="3279" y="1"/>
                    <a:pt x="1526" y="723"/>
                    <a:pt x="516" y="2174"/>
                  </a:cubicBezTo>
                  <a:cubicBezTo>
                    <a:pt x="310" y="2483"/>
                    <a:pt x="103" y="2793"/>
                    <a:pt x="0" y="3154"/>
                  </a:cubicBezTo>
                  <a:cubicBezTo>
                    <a:pt x="1029" y="2262"/>
                    <a:pt x="2453" y="1817"/>
                    <a:pt x="4034" y="1817"/>
                  </a:cubicBezTo>
                  <a:cubicBezTo>
                    <a:pt x="6021" y="1817"/>
                    <a:pt x="8255" y="2520"/>
                    <a:pt x="10266" y="3928"/>
                  </a:cubicBezTo>
                  <a:cubicBezTo>
                    <a:pt x="13929" y="6507"/>
                    <a:pt x="15631" y="10479"/>
                    <a:pt x="14496" y="13368"/>
                  </a:cubicBezTo>
                  <a:cubicBezTo>
                    <a:pt x="14754" y="13110"/>
                    <a:pt x="15012" y="12853"/>
                    <a:pt x="15218" y="12543"/>
                  </a:cubicBezTo>
                  <a:cubicBezTo>
                    <a:pt x="17230" y="9654"/>
                    <a:pt x="15631" y="4960"/>
                    <a:pt x="11556" y="2122"/>
                  </a:cubicBezTo>
                  <a:cubicBezTo>
                    <a:pt x="9527" y="710"/>
                    <a:pt x="7281" y="1"/>
                    <a:pt x="5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72;p78">
              <a:extLst>
                <a:ext uri="{FF2B5EF4-FFF2-40B4-BE49-F238E27FC236}">
                  <a16:creationId xmlns:a16="http://schemas.microsoft.com/office/drawing/2014/main" id="{8BA210A4-982D-4C83-87D7-17803D29AE42}"/>
                </a:ext>
              </a:extLst>
            </p:cNvPr>
            <p:cNvSpPr/>
            <p:nvPr/>
          </p:nvSpPr>
          <p:spPr>
            <a:xfrm>
              <a:off x="2383575" y="1405700"/>
              <a:ext cx="1071750" cy="727000"/>
            </a:xfrm>
            <a:custGeom>
              <a:avLst/>
              <a:gdLst/>
              <a:ahLst/>
              <a:cxnLst/>
              <a:rect l="l" t="t" r="r" b="b"/>
              <a:pathLst>
                <a:path w="42870" h="29080" extrusionOk="0">
                  <a:moveTo>
                    <a:pt x="38275" y="1"/>
                  </a:moveTo>
                  <a:cubicBezTo>
                    <a:pt x="17716" y="1"/>
                    <a:pt x="1" y="29080"/>
                    <a:pt x="1" y="29080"/>
                  </a:cubicBezTo>
                  <a:cubicBezTo>
                    <a:pt x="1" y="29080"/>
                    <a:pt x="9110" y="25113"/>
                    <a:pt x="15751" y="25113"/>
                  </a:cubicBezTo>
                  <a:cubicBezTo>
                    <a:pt x="16335" y="25113"/>
                    <a:pt x="16899" y="25144"/>
                    <a:pt x="17437" y="25211"/>
                  </a:cubicBezTo>
                  <a:cubicBezTo>
                    <a:pt x="17877" y="25270"/>
                    <a:pt x="18318" y="25299"/>
                    <a:pt x="18756" y="25299"/>
                  </a:cubicBezTo>
                  <a:cubicBezTo>
                    <a:pt x="21765" y="25299"/>
                    <a:pt x="24677" y="23934"/>
                    <a:pt x="26568" y="21548"/>
                  </a:cubicBezTo>
                  <a:cubicBezTo>
                    <a:pt x="34152" y="11798"/>
                    <a:pt x="42870" y="500"/>
                    <a:pt x="42870" y="500"/>
                  </a:cubicBezTo>
                  <a:cubicBezTo>
                    <a:pt x="41327" y="159"/>
                    <a:pt x="39793" y="1"/>
                    <a:pt x="38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73;p78">
              <a:extLst>
                <a:ext uri="{FF2B5EF4-FFF2-40B4-BE49-F238E27FC236}">
                  <a16:creationId xmlns:a16="http://schemas.microsoft.com/office/drawing/2014/main" id="{348384F6-766B-41A3-9A26-73317E84C186}"/>
                </a:ext>
              </a:extLst>
            </p:cNvPr>
            <p:cNvSpPr/>
            <p:nvPr/>
          </p:nvSpPr>
          <p:spPr>
            <a:xfrm>
              <a:off x="4067925" y="2137825"/>
              <a:ext cx="713225" cy="1249750"/>
            </a:xfrm>
            <a:custGeom>
              <a:avLst/>
              <a:gdLst/>
              <a:ahLst/>
              <a:cxnLst/>
              <a:rect l="l" t="t" r="r" b="b"/>
              <a:pathLst>
                <a:path w="28529" h="49990" extrusionOk="0">
                  <a:moveTo>
                    <a:pt x="16302" y="1"/>
                  </a:moveTo>
                  <a:cubicBezTo>
                    <a:pt x="16301" y="1"/>
                    <a:pt x="8667" y="11970"/>
                    <a:pt x="2012" y="22390"/>
                  </a:cubicBezTo>
                  <a:cubicBezTo>
                    <a:pt x="155" y="25382"/>
                    <a:pt x="0" y="29148"/>
                    <a:pt x="1651" y="32295"/>
                  </a:cubicBezTo>
                  <a:cubicBezTo>
                    <a:pt x="4643" y="38228"/>
                    <a:pt x="3869" y="49990"/>
                    <a:pt x="3869" y="49990"/>
                  </a:cubicBezTo>
                  <a:cubicBezTo>
                    <a:pt x="3869" y="49990"/>
                    <a:pt x="28528" y="19450"/>
                    <a:pt x="16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4;p78">
              <a:extLst>
                <a:ext uri="{FF2B5EF4-FFF2-40B4-BE49-F238E27FC236}">
                  <a16:creationId xmlns:a16="http://schemas.microsoft.com/office/drawing/2014/main" id="{04711C62-C939-4844-8ED8-8F16ED815BD4}"/>
                </a:ext>
              </a:extLst>
            </p:cNvPr>
            <p:cNvSpPr/>
            <p:nvPr/>
          </p:nvSpPr>
          <p:spPr>
            <a:xfrm>
              <a:off x="2224939" y="3215148"/>
              <a:ext cx="4381075" cy="3129163"/>
            </a:xfrm>
            <a:custGeom>
              <a:avLst/>
              <a:gdLst/>
              <a:ahLst/>
              <a:cxnLst/>
              <a:rect l="l" t="t" r="r" b="b"/>
              <a:pathLst>
                <a:path w="175243" h="94737" extrusionOk="0">
                  <a:moveTo>
                    <a:pt x="52827" y="1"/>
                  </a:moveTo>
                  <a:cubicBezTo>
                    <a:pt x="51108" y="1"/>
                    <a:pt x="50388" y="2620"/>
                    <a:pt x="49266" y="6109"/>
                  </a:cubicBezTo>
                  <a:cubicBezTo>
                    <a:pt x="45036" y="19470"/>
                    <a:pt x="20996" y="22617"/>
                    <a:pt x="32036" y="41911"/>
                  </a:cubicBezTo>
                  <a:cubicBezTo>
                    <a:pt x="43128" y="61153"/>
                    <a:pt x="37195" y="56975"/>
                    <a:pt x="18623" y="64713"/>
                  </a:cubicBezTo>
                  <a:cubicBezTo>
                    <a:pt x="0" y="72451"/>
                    <a:pt x="9596" y="94737"/>
                    <a:pt x="27548" y="94737"/>
                  </a:cubicBezTo>
                  <a:lnTo>
                    <a:pt x="135934" y="94737"/>
                  </a:lnTo>
                  <a:cubicBezTo>
                    <a:pt x="175242" y="94737"/>
                    <a:pt x="154025" y="35180"/>
                    <a:pt x="133333" y="35180"/>
                  </a:cubicBezTo>
                  <a:cubicBezTo>
                    <a:pt x="127880" y="35180"/>
                    <a:pt x="122462" y="39318"/>
                    <a:pt x="118199" y="49775"/>
                  </a:cubicBezTo>
                  <a:lnTo>
                    <a:pt x="118199" y="49775"/>
                  </a:lnTo>
                  <a:cubicBezTo>
                    <a:pt x="124388" y="34552"/>
                    <a:pt x="104978" y="27775"/>
                    <a:pt x="89495" y="27775"/>
                  </a:cubicBezTo>
                  <a:cubicBezTo>
                    <a:pt x="84959" y="27775"/>
                    <a:pt x="80759" y="28357"/>
                    <a:pt x="77640" y="29478"/>
                  </a:cubicBezTo>
                  <a:cubicBezTo>
                    <a:pt x="70906" y="31890"/>
                    <a:pt x="64123" y="33997"/>
                    <a:pt x="58876" y="33997"/>
                  </a:cubicBezTo>
                  <a:cubicBezTo>
                    <a:pt x="53352" y="33997"/>
                    <a:pt x="49531" y="31661"/>
                    <a:pt x="49266" y="24887"/>
                  </a:cubicBezTo>
                  <a:cubicBezTo>
                    <a:pt x="48699" y="11732"/>
                    <a:pt x="59326" y="3530"/>
                    <a:pt x="54270" y="486"/>
                  </a:cubicBezTo>
                  <a:cubicBezTo>
                    <a:pt x="53718" y="154"/>
                    <a:pt x="53243" y="1"/>
                    <a:pt x="528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75;p78">
              <a:extLst>
                <a:ext uri="{FF2B5EF4-FFF2-40B4-BE49-F238E27FC236}">
                  <a16:creationId xmlns:a16="http://schemas.microsoft.com/office/drawing/2014/main" id="{4B589146-9C53-42C0-BFA3-248F32247BC5}"/>
                </a:ext>
              </a:extLst>
            </p:cNvPr>
            <p:cNvSpPr/>
            <p:nvPr/>
          </p:nvSpPr>
          <p:spPr>
            <a:xfrm>
              <a:off x="2224939" y="3215113"/>
              <a:ext cx="4381075" cy="3129163"/>
            </a:xfrm>
            <a:custGeom>
              <a:avLst/>
              <a:gdLst/>
              <a:ahLst/>
              <a:cxnLst/>
              <a:rect l="l" t="t" r="r" b="b"/>
              <a:pathLst>
                <a:path w="175243" h="94737" extrusionOk="0">
                  <a:moveTo>
                    <a:pt x="52827" y="1"/>
                  </a:moveTo>
                  <a:cubicBezTo>
                    <a:pt x="51108" y="1"/>
                    <a:pt x="50388" y="2620"/>
                    <a:pt x="49266" y="6109"/>
                  </a:cubicBezTo>
                  <a:cubicBezTo>
                    <a:pt x="45036" y="19470"/>
                    <a:pt x="20996" y="22617"/>
                    <a:pt x="32036" y="41911"/>
                  </a:cubicBezTo>
                  <a:cubicBezTo>
                    <a:pt x="43128" y="61153"/>
                    <a:pt x="37195" y="56975"/>
                    <a:pt x="18623" y="64713"/>
                  </a:cubicBezTo>
                  <a:cubicBezTo>
                    <a:pt x="0" y="72451"/>
                    <a:pt x="9596" y="94737"/>
                    <a:pt x="27548" y="94737"/>
                  </a:cubicBezTo>
                  <a:lnTo>
                    <a:pt x="135934" y="94737"/>
                  </a:lnTo>
                  <a:cubicBezTo>
                    <a:pt x="175242" y="94737"/>
                    <a:pt x="154025" y="35180"/>
                    <a:pt x="133333" y="35180"/>
                  </a:cubicBezTo>
                  <a:cubicBezTo>
                    <a:pt x="127880" y="35180"/>
                    <a:pt x="122462" y="39318"/>
                    <a:pt x="118199" y="49775"/>
                  </a:cubicBezTo>
                  <a:lnTo>
                    <a:pt x="118199" y="49775"/>
                  </a:lnTo>
                  <a:cubicBezTo>
                    <a:pt x="124388" y="34552"/>
                    <a:pt x="104978" y="27775"/>
                    <a:pt x="89495" y="27775"/>
                  </a:cubicBezTo>
                  <a:cubicBezTo>
                    <a:pt x="84959" y="27775"/>
                    <a:pt x="80759" y="28357"/>
                    <a:pt x="77640" y="29478"/>
                  </a:cubicBezTo>
                  <a:cubicBezTo>
                    <a:pt x="70906" y="31890"/>
                    <a:pt x="64123" y="33997"/>
                    <a:pt x="58876" y="33997"/>
                  </a:cubicBezTo>
                  <a:cubicBezTo>
                    <a:pt x="53352" y="33997"/>
                    <a:pt x="49531" y="31661"/>
                    <a:pt x="49266" y="24887"/>
                  </a:cubicBezTo>
                  <a:cubicBezTo>
                    <a:pt x="48699" y="11732"/>
                    <a:pt x="59326" y="3530"/>
                    <a:pt x="54270" y="486"/>
                  </a:cubicBezTo>
                  <a:cubicBezTo>
                    <a:pt x="53718" y="154"/>
                    <a:pt x="53243" y="1"/>
                    <a:pt x="52827" y="1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76;p78">
              <a:extLst>
                <a:ext uri="{FF2B5EF4-FFF2-40B4-BE49-F238E27FC236}">
                  <a16:creationId xmlns:a16="http://schemas.microsoft.com/office/drawing/2014/main" id="{5AF9844E-0583-41A3-A12B-E50E23B56327}"/>
                </a:ext>
              </a:extLst>
            </p:cNvPr>
            <p:cNvSpPr/>
            <p:nvPr/>
          </p:nvSpPr>
          <p:spPr>
            <a:xfrm>
              <a:off x="1082262" y="2532350"/>
              <a:ext cx="3207500" cy="3811959"/>
            </a:xfrm>
            <a:custGeom>
              <a:avLst/>
              <a:gdLst/>
              <a:ahLst/>
              <a:cxnLst/>
              <a:rect l="l" t="t" r="r" b="b"/>
              <a:pathLst>
                <a:path w="128300" h="115409" extrusionOk="0">
                  <a:moveTo>
                    <a:pt x="70155" y="0"/>
                  </a:moveTo>
                  <a:cubicBezTo>
                    <a:pt x="66982" y="0"/>
                    <a:pt x="61125" y="5005"/>
                    <a:pt x="55354" y="10737"/>
                  </a:cubicBezTo>
                  <a:cubicBezTo>
                    <a:pt x="47668" y="18372"/>
                    <a:pt x="43850" y="35809"/>
                    <a:pt x="36421" y="44888"/>
                  </a:cubicBezTo>
                  <a:cubicBezTo>
                    <a:pt x="28993" y="54019"/>
                    <a:pt x="7636" y="62222"/>
                    <a:pt x="16044" y="75893"/>
                  </a:cubicBezTo>
                  <a:cubicBezTo>
                    <a:pt x="28271" y="96064"/>
                    <a:pt x="1" y="115409"/>
                    <a:pt x="33481" y="115409"/>
                  </a:cubicBezTo>
                  <a:lnTo>
                    <a:pt x="102144" y="115409"/>
                  </a:lnTo>
                  <a:cubicBezTo>
                    <a:pt x="114732" y="115409"/>
                    <a:pt x="128299" y="100036"/>
                    <a:pt x="108747" y="89615"/>
                  </a:cubicBezTo>
                  <a:cubicBezTo>
                    <a:pt x="104931" y="87581"/>
                    <a:pt x="100745" y="86870"/>
                    <a:pt x="96420" y="86870"/>
                  </a:cubicBezTo>
                  <a:cubicBezTo>
                    <a:pt x="86360" y="86870"/>
                    <a:pt x="75549" y="90718"/>
                    <a:pt x="66888" y="90718"/>
                  </a:cubicBezTo>
                  <a:cubicBezTo>
                    <a:pt x="60196" y="90718"/>
                    <a:pt x="54788" y="88421"/>
                    <a:pt x="52001" y="80278"/>
                  </a:cubicBezTo>
                  <a:cubicBezTo>
                    <a:pt x="48080" y="68774"/>
                    <a:pt x="62318" y="74035"/>
                    <a:pt x="55715" y="55206"/>
                  </a:cubicBezTo>
                  <a:cubicBezTo>
                    <a:pt x="49164" y="36325"/>
                    <a:pt x="49576" y="31166"/>
                    <a:pt x="52930" y="22757"/>
                  </a:cubicBezTo>
                  <a:cubicBezTo>
                    <a:pt x="61132" y="2277"/>
                    <a:pt x="74545" y="9396"/>
                    <a:pt x="72326" y="1812"/>
                  </a:cubicBezTo>
                  <a:cubicBezTo>
                    <a:pt x="71966" y="552"/>
                    <a:pt x="71209" y="0"/>
                    <a:pt x="70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77;p78">
              <a:extLst>
                <a:ext uri="{FF2B5EF4-FFF2-40B4-BE49-F238E27FC236}">
                  <a16:creationId xmlns:a16="http://schemas.microsoft.com/office/drawing/2014/main" id="{374051FF-2150-4A3C-9A17-32238141A189}"/>
                </a:ext>
              </a:extLst>
            </p:cNvPr>
            <p:cNvSpPr/>
            <p:nvPr/>
          </p:nvSpPr>
          <p:spPr>
            <a:xfrm>
              <a:off x="1082262" y="2532350"/>
              <a:ext cx="3207500" cy="3811959"/>
            </a:xfrm>
            <a:custGeom>
              <a:avLst/>
              <a:gdLst/>
              <a:ahLst/>
              <a:cxnLst/>
              <a:rect l="l" t="t" r="r" b="b"/>
              <a:pathLst>
                <a:path w="128300" h="115409" extrusionOk="0">
                  <a:moveTo>
                    <a:pt x="70155" y="0"/>
                  </a:moveTo>
                  <a:cubicBezTo>
                    <a:pt x="66982" y="0"/>
                    <a:pt x="61125" y="5005"/>
                    <a:pt x="55354" y="10737"/>
                  </a:cubicBezTo>
                  <a:cubicBezTo>
                    <a:pt x="47668" y="18372"/>
                    <a:pt x="43850" y="35809"/>
                    <a:pt x="36421" y="44888"/>
                  </a:cubicBezTo>
                  <a:cubicBezTo>
                    <a:pt x="28993" y="54019"/>
                    <a:pt x="7636" y="62222"/>
                    <a:pt x="16044" y="75893"/>
                  </a:cubicBezTo>
                  <a:cubicBezTo>
                    <a:pt x="28271" y="96064"/>
                    <a:pt x="1" y="115409"/>
                    <a:pt x="33481" y="115409"/>
                  </a:cubicBezTo>
                  <a:lnTo>
                    <a:pt x="102144" y="115409"/>
                  </a:lnTo>
                  <a:cubicBezTo>
                    <a:pt x="114732" y="115409"/>
                    <a:pt x="128299" y="100036"/>
                    <a:pt x="108747" y="89615"/>
                  </a:cubicBezTo>
                  <a:cubicBezTo>
                    <a:pt x="104931" y="87581"/>
                    <a:pt x="100745" y="86870"/>
                    <a:pt x="96420" y="86870"/>
                  </a:cubicBezTo>
                  <a:cubicBezTo>
                    <a:pt x="86360" y="86870"/>
                    <a:pt x="75549" y="90718"/>
                    <a:pt x="66888" y="90718"/>
                  </a:cubicBezTo>
                  <a:cubicBezTo>
                    <a:pt x="60196" y="90718"/>
                    <a:pt x="54788" y="88421"/>
                    <a:pt x="52001" y="80278"/>
                  </a:cubicBezTo>
                  <a:cubicBezTo>
                    <a:pt x="48080" y="68774"/>
                    <a:pt x="62318" y="74035"/>
                    <a:pt x="55715" y="55206"/>
                  </a:cubicBezTo>
                  <a:cubicBezTo>
                    <a:pt x="49164" y="36325"/>
                    <a:pt x="49576" y="31166"/>
                    <a:pt x="52930" y="22757"/>
                  </a:cubicBezTo>
                  <a:cubicBezTo>
                    <a:pt x="61132" y="2277"/>
                    <a:pt x="74545" y="9396"/>
                    <a:pt x="72326" y="1812"/>
                  </a:cubicBezTo>
                  <a:cubicBezTo>
                    <a:pt x="71966" y="552"/>
                    <a:pt x="71209" y="0"/>
                    <a:pt x="70155" y="0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78;p78">
              <a:extLst>
                <a:ext uri="{FF2B5EF4-FFF2-40B4-BE49-F238E27FC236}">
                  <a16:creationId xmlns:a16="http://schemas.microsoft.com/office/drawing/2014/main" id="{38FAF054-8706-4A8B-AAEC-407CB952EA9C}"/>
                </a:ext>
              </a:extLst>
            </p:cNvPr>
            <p:cNvSpPr/>
            <p:nvPr/>
          </p:nvSpPr>
          <p:spPr>
            <a:xfrm>
              <a:off x="1836738" y="2616544"/>
              <a:ext cx="3871675" cy="3727766"/>
            </a:xfrm>
            <a:custGeom>
              <a:avLst/>
              <a:gdLst/>
              <a:ahLst/>
              <a:cxnLst/>
              <a:rect l="l" t="t" r="r" b="b"/>
              <a:pathLst>
                <a:path w="154867" h="112860" extrusionOk="0">
                  <a:moveTo>
                    <a:pt x="59240" y="0"/>
                  </a:moveTo>
                  <a:cubicBezTo>
                    <a:pt x="58071" y="0"/>
                    <a:pt x="56978" y="489"/>
                    <a:pt x="56386" y="1585"/>
                  </a:cubicBezTo>
                  <a:cubicBezTo>
                    <a:pt x="49834" y="13502"/>
                    <a:pt x="36937" y="22220"/>
                    <a:pt x="29818" y="33002"/>
                  </a:cubicBezTo>
                  <a:cubicBezTo>
                    <a:pt x="22699" y="43784"/>
                    <a:pt x="38072" y="38315"/>
                    <a:pt x="19036" y="55133"/>
                  </a:cubicBezTo>
                  <a:cubicBezTo>
                    <a:pt x="0" y="71951"/>
                    <a:pt x="14445" y="112860"/>
                    <a:pt x="34255" y="112860"/>
                  </a:cubicBezTo>
                  <a:lnTo>
                    <a:pt x="125307" y="112860"/>
                  </a:lnTo>
                  <a:cubicBezTo>
                    <a:pt x="154867" y="112860"/>
                    <a:pt x="138771" y="80824"/>
                    <a:pt x="122676" y="75614"/>
                  </a:cubicBezTo>
                  <a:cubicBezTo>
                    <a:pt x="120785" y="75003"/>
                    <a:pt x="118805" y="74742"/>
                    <a:pt x="116772" y="74742"/>
                  </a:cubicBezTo>
                  <a:cubicBezTo>
                    <a:pt x="104629" y="74742"/>
                    <a:pt x="90577" y="84063"/>
                    <a:pt x="82046" y="84063"/>
                  </a:cubicBezTo>
                  <a:cubicBezTo>
                    <a:pt x="79809" y="84063"/>
                    <a:pt x="77952" y="83422"/>
                    <a:pt x="76608" y="81804"/>
                  </a:cubicBezTo>
                  <a:cubicBezTo>
                    <a:pt x="69283" y="73034"/>
                    <a:pt x="93838" y="71074"/>
                    <a:pt x="87493" y="56990"/>
                  </a:cubicBezTo>
                  <a:cubicBezTo>
                    <a:pt x="81148" y="42907"/>
                    <a:pt x="54167" y="41875"/>
                    <a:pt x="51330" y="27843"/>
                  </a:cubicBezTo>
                  <a:cubicBezTo>
                    <a:pt x="48544" y="13811"/>
                    <a:pt x="63660" y="8446"/>
                    <a:pt x="63814" y="4371"/>
                  </a:cubicBezTo>
                  <a:cubicBezTo>
                    <a:pt x="63882" y="1714"/>
                    <a:pt x="61428" y="0"/>
                    <a:pt x="592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79;p78">
              <a:extLst>
                <a:ext uri="{FF2B5EF4-FFF2-40B4-BE49-F238E27FC236}">
                  <a16:creationId xmlns:a16="http://schemas.microsoft.com/office/drawing/2014/main" id="{0B86E770-041B-4D58-BC7F-E351EA9FAF16}"/>
                </a:ext>
              </a:extLst>
            </p:cNvPr>
            <p:cNvSpPr/>
            <p:nvPr/>
          </p:nvSpPr>
          <p:spPr>
            <a:xfrm>
              <a:off x="1836738" y="2616540"/>
              <a:ext cx="3871675" cy="3727766"/>
            </a:xfrm>
            <a:custGeom>
              <a:avLst/>
              <a:gdLst/>
              <a:ahLst/>
              <a:cxnLst/>
              <a:rect l="l" t="t" r="r" b="b"/>
              <a:pathLst>
                <a:path w="154867" h="112860" extrusionOk="0">
                  <a:moveTo>
                    <a:pt x="59240" y="0"/>
                  </a:moveTo>
                  <a:cubicBezTo>
                    <a:pt x="58071" y="0"/>
                    <a:pt x="56978" y="489"/>
                    <a:pt x="56386" y="1585"/>
                  </a:cubicBezTo>
                  <a:cubicBezTo>
                    <a:pt x="49834" y="13502"/>
                    <a:pt x="36937" y="22220"/>
                    <a:pt x="29818" y="33002"/>
                  </a:cubicBezTo>
                  <a:cubicBezTo>
                    <a:pt x="22699" y="43784"/>
                    <a:pt x="38072" y="38315"/>
                    <a:pt x="19036" y="55133"/>
                  </a:cubicBezTo>
                  <a:cubicBezTo>
                    <a:pt x="0" y="71951"/>
                    <a:pt x="14445" y="112860"/>
                    <a:pt x="34255" y="112860"/>
                  </a:cubicBezTo>
                  <a:lnTo>
                    <a:pt x="125307" y="112860"/>
                  </a:lnTo>
                  <a:cubicBezTo>
                    <a:pt x="154867" y="112860"/>
                    <a:pt x="138771" y="80824"/>
                    <a:pt x="122676" y="75614"/>
                  </a:cubicBezTo>
                  <a:cubicBezTo>
                    <a:pt x="120785" y="75003"/>
                    <a:pt x="118805" y="74742"/>
                    <a:pt x="116772" y="74742"/>
                  </a:cubicBezTo>
                  <a:cubicBezTo>
                    <a:pt x="104629" y="74742"/>
                    <a:pt x="90577" y="84063"/>
                    <a:pt x="82046" y="84063"/>
                  </a:cubicBezTo>
                  <a:cubicBezTo>
                    <a:pt x="79809" y="84063"/>
                    <a:pt x="77952" y="83422"/>
                    <a:pt x="76608" y="81804"/>
                  </a:cubicBezTo>
                  <a:cubicBezTo>
                    <a:pt x="69283" y="73034"/>
                    <a:pt x="93838" y="71074"/>
                    <a:pt x="87493" y="56990"/>
                  </a:cubicBezTo>
                  <a:cubicBezTo>
                    <a:pt x="81148" y="42907"/>
                    <a:pt x="54167" y="41875"/>
                    <a:pt x="51330" y="27843"/>
                  </a:cubicBezTo>
                  <a:cubicBezTo>
                    <a:pt x="48544" y="13811"/>
                    <a:pt x="63660" y="8446"/>
                    <a:pt x="63814" y="4371"/>
                  </a:cubicBezTo>
                  <a:cubicBezTo>
                    <a:pt x="63882" y="1714"/>
                    <a:pt x="61428" y="0"/>
                    <a:pt x="5924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80;p78">
              <a:extLst>
                <a:ext uri="{FF2B5EF4-FFF2-40B4-BE49-F238E27FC236}">
                  <a16:creationId xmlns:a16="http://schemas.microsoft.com/office/drawing/2014/main" id="{222954DB-10F4-49CF-8E8C-027580762589}"/>
                </a:ext>
              </a:extLst>
            </p:cNvPr>
            <p:cNvSpPr/>
            <p:nvPr/>
          </p:nvSpPr>
          <p:spPr>
            <a:xfrm>
              <a:off x="4067925" y="2137825"/>
              <a:ext cx="713225" cy="1249750"/>
            </a:xfrm>
            <a:custGeom>
              <a:avLst/>
              <a:gdLst/>
              <a:ahLst/>
              <a:cxnLst/>
              <a:rect l="l" t="t" r="r" b="b"/>
              <a:pathLst>
                <a:path w="28529" h="49990" extrusionOk="0">
                  <a:moveTo>
                    <a:pt x="16302" y="1"/>
                  </a:moveTo>
                  <a:cubicBezTo>
                    <a:pt x="16301" y="1"/>
                    <a:pt x="8667" y="11970"/>
                    <a:pt x="2012" y="22390"/>
                  </a:cubicBezTo>
                  <a:cubicBezTo>
                    <a:pt x="155" y="25382"/>
                    <a:pt x="0" y="29148"/>
                    <a:pt x="1651" y="32295"/>
                  </a:cubicBezTo>
                  <a:cubicBezTo>
                    <a:pt x="4643" y="38228"/>
                    <a:pt x="3869" y="49990"/>
                    <a:pt x="3869" y="49990"/>
                  </a:cubicBezTo>
                  <a:cubicBezTo>
                    <a:pt x="3869" y="49990"/>
                    <a:pt x="28528" y="19450"/>
                    <a:pt x="16302" y="1"/>
                  </a:cubicBezTo>
                  <a:close/>
                </a:path>
              </a:pathLst>
            </a:custGeom>
            <a:solidFill>
              <a:srgbClr val="000000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81;p78">
              <a:extLst>
                <a:ext uri="{FF2B5EF4-FFF2-40B4-BE49-F238E27FC236}">
                  <a16:creationId xmlns:a16="http://schemas.microsoft.com/office/drawing/2014/main" id="{79458305-7DA3-4F03-B3EA-9ABEFDFE657A}"/>
                </a:ext>
              </a:extLst>
            </p:cNvPr>
            <p:cNvSpPr/>
            <p:nvPr/>
          </p:nvSpPr>
          <p:spPr>
            <a:xfrm>
              <a:off x="2383575" y="1405700"/>
              <a:ext cx="1071750" cy="727000"/>
            </a:xfrm>
            <a:custGeom>
              <a:avLst/>
              <a:gdLst/>
              <a:ahLst/>
              <a:cxnLst/>
              <a:rect l="l" t="t" r="r" b="b"/>
              <a:pathLst>
                <a:path w="42870" h="29080" extrusionOk="0">
                  <a:moveTo>
                    <a:pt x="38275" y="1"/>
                  </a:moveTo>
                  <a:cubicBezTo>
                    <a:pt x="17716" y="1"/>
                    <a:pt x="1" y="29080"/>
                    <a:pt x="1" y="29080"/>
                  </a:cubicBezTo>
                  <a:cubicBezTo>
                    <a:pt x="1" y="29080"/>
                    <a:pt x="9110" y="25113"/>
                    <a:pt x="15751" y="25113"/>
                  </a:cubicBezTo>
                  <a:cubicBezTo>
                    <a:pt x="16335" y="25113"/>
                    <a:pt x="16899" y="25144"/>
                    <a:pt x="17437" y="25211"/>
                  </a:cubicBezTo>
                  <a:cubicBezTo>
                    <a:pt x="17877" y="25270"/>
                    <a:pt x="18318" y="25299"/>
                    <a:pt x="18756" y="25299"/>
                  </a:cubicBezTo>
                  <a:cubicBezTo>
                    <a:pt x="21765" y="25299"/>
                    <a:pt x="24677" y="23934"/>
                    <a:pt x="26568" y="21548"/>
                  </a:cubicBezTo>
                  <a:cubicBezTo>
                    <a:pt x="34152" y="11798"/>
                    <a:pt x="42870" y="500"/>
                    <a:pt x="42870" y="500"/>
                  </a:cubicBezTo>
                  <a:cubicBezTo>
                    <a:pt x="41327" y="159"/>
                    <a:pt x="39793" y="1"/>
                    <a:pt x="38275" y="1"/>
                  </a:cubicBezTo>
                  <a:close/>
                </a:path>
              </a:pathLst>
            </a:custGeom>
            <a:solidFill>
              <a:srgbClr val="000000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882;p55">
            <a:extLst>
              <a:ext uri="{FF2B5EF4-FFF2-40B4-BE49-F238E27FC236}">
                <a16:creationId xmlns:a16="http://schemas.microsoft.com/office/drawing/2014/main" id="{678C2A39-3AB3-4979-90F5-A0196A7AA3A4}"/>
              </a:ext>
            </a:extLst>
          </p:cNvPr>
          <p:cNvSpPr txBox="1">
            <a:spLocks/>
          </p:cNvSpPr>
          <p:nvPr/>
        </p:nvSpPr>
        <p:spPr>
          <a:xfrm>
            <a:off x="4732000" y="2438800"/>
            <a:ext cx="3546834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sz="7200" dirty="0"/>
              <a:t>THANKS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pace Vacation by Slidesgo">
  <a:themeElements>
    <a:clrScheme name="Simple Light">
      <a:dk1>
        <a:srgbClr val="FFFFFF"/>
      </a:dk1>
      <a:lt1>
        <a:srgbClr val="1E1632"/>
      </a:lt1>
      <a:dk2>
        <a:srgbClr val="D2C1FF"/>
      </a:dk2>
      <a:lt2>
        <a:srgbClr val="9900FF"/>
      </a:lt2>
      <a:accent1>
        <a:srgbClr val="1C4587"/>
      </a:accent1>
      <a:accent2>
        <a:srgbClr val="351C75"/>
      </a:accent2>
      <a:accent3>
        <a:srgbClr val="741B47"/>
      </a:accent3>
      <a:accent4>
        <a:srgbClr val="3C92D8"/>
      </a:accent4>
      <a:accent5>
        <a:srgbClr val="674EA7"/>
      </a:accent5>
      <a:accent6>
        <a:srgbClr val="A64D79"/>
      </a:accent6>
      <a:hlink>
        <a:srgbClr val="D2C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307</Words>
  <Application>Microsoft Office PowerPoint</Application>
  <PresentationFormat>On-screen Show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Titillium Web</vt:lpstr>
      <vt:lpstr>Wingdings</vt:lpstr>
      <vt:lpstr>Space Vacation by Slidesgo</vt:lpstr>
      <vt:lpstr>Lego</vt:lpstr>
      <vt:lpstr>Lego Website</vt:lpstr>
      <vt:lpstr>Pembahasan dan Source Code Pada Program</vt:lpstr>
      <vt:lpstr>Ini untuk penggambaran relasi pada database setelah di migrations</vt:lpstr>
      <vt:lpstr>PowerPoint Presentation</vt:lpstr>
      <vt:lpstr>PowerPoint Presentation</vt:lpstr>
      <vt:lpstr>Gambaran ScreenShoot Dari Tampilan Lego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</dc:title>
  <dc:creator>Agung Saputra</dc:creator>
  <cp:lastModifiedBy>MARTHA NADIVA FAJRIANI</cp:lastModifiedBy>
  <cp:revision>3</cp:revision>
  <dcterms:modified xsi:type="dcterms:W3CDTF">2022-06-25T23:10:23Z</dcterms:modified>
</cp:coreProperties>
</file>